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3" r:id="rId1"/>
  </p:sldMasterIdLst>
  <p:notesMasterIdLst>
    <p:notesMasterId r:id="rId68"/>
  </p:notesMasterIdLst>
  <p:handoutMasterIdLst>
    <p:handoutMasterId r:id="rId69"/>
  </p:handoutMasterIdLst>
  <p:sldIdLst>
    <p:sldId id="406" r:id="rId2"/>
    <p:sldId id="405" r:id="rId3"/>
    <p:sldId id="357" r:id="rId4"/>
    <p:sldId id="328" r:id="rId5"/>
    <p:sldId id="276" r:id="rId6"/>
    <p:sldId id="400" r:id="rId7"/>
    <p:sldId id="359" r:id="rId8"/>
    <p:sldId id="341" r:id="rId9"/>
    <p:sldId id="350" r:id="rId10"/>
    <p:sldId id="364" r:id="rId11"/>
    <p:sldId id="363" r:id="rId12"/>
    <p:sldId id="366" r:id="rId13"/>
    <p:sldId id="365" r:id="rId14"/>
    <p:sldId id="277" r:id="rId15"/>
    <p:sldId id="260" r:id="rId16"/>
    <p:sldId id="374" r:id="rId17"/>
    <p:sldId id="299" r:id="rId18"/>
    <p:sldId id="371" r:id="rId19"/>
    <p:sldId id="372" r:id="rId20"/>
    <p:sldId id="373" r:id="rId21"/>
    <p:sldId id="262" r:id="rId22"/>
    <p:sldId id="339" r:id="rId23"/>
    <p:sldId id="279" r:id="rId24"/>
    <p:sldId id="264" r:id="rId25"/>
    <p:sldId id="265" r:id="rId26"/>
    <p:sldId id="376" r:id="rId27"/>
    <p:sldId id="291" r:id="rId28"/>
    <p:sldId id="368" r:id="rId29"/>
    <p:sldId id="369" r:id="rId30"/>
    <p:sldId id="278" r:id="rId31"/>
    <p:sldId id="402" r:id="rId32"/>
    <p:sldId id="332" r:id="rId33"/>
    <p:sldId id="403" r:id="rId34"/>
    <p:sldId id="295" r:id="rId35"/>
    <p:sldId id="296" r:id="rId36"/>
    <p:sldId id="338" r:id="rId37"/>
    <p:sldId id="273" r:id="rId38"/>
    <p:sldId id="370" r:id="rId39"/>
    <p:sldId id="267" r:id="rId40"/>
    <p:sldId id="269" r:id="rId41"/>
    <p:sldId id="270" r:id="rId42"/>
    <p:sldId id="271" r:id="rId43"/>
    <p:sldId id="300" r:id="rId44"/>
    <p:sldId id="375" r:id="rId45"/>
    <p:sldId id="288" r:id="rId46"/>
    <p:sldId id="353" r:id="rId47"/>
    <p:sldId id="354" r:id="rId48"/>
    <p:sldId id="352" r:id="rId49"/>
    <p:sldId id="401" r:id="rId50"/>
    <p:sldId id="331" r:id="rId51"/>
    <p:sldId id="351" r:id="rId52"/>
    <p:sldId id="395" r:id="rId53"/>
    <p:sldId id="394" r:id="rId54"/>
    <p:sldId id="282" r:id="rId55"/>
    <p:sldId id="340" r:id="rId56"/>
    <p:sldId id="397" r:id="rId57"/>
    <p:sldId id="323" r:id="rId58"/>
    <p:sldId id="322" r:id="rId59"/>
    <p:sldId id="377" r:id="rId60"/>
    <p:sldId id="399" r:id="rId61"/>
    <p:sldId id="324" r:id="rId62"/>
    <p:sldId id="329" r:id="rId63"/>
    <p:sldId id="325" r:id="rId64"/>
    <p:sldId id="356" r:id="rId65"/>
    <p:sldId id="396" r:id="rId66"/>
    <p:sldId id="298" r:id="rId67"/>
  </p:sldIdLst>
  <p:sldSz cx="9144000" cy="6858000" type="screen4x3"/>
  <p:notesSz cx="6858000" cy="9144000"/>
  <p:custDataLst>
    <p:tags r:id="rId70"/>
  </p:custDataLst>
  <p:defaultTextStyle>
    <a:defPPr>
      <a:defRPr lang="en-US"/>
    </a:defPPr>
    <a:lvl1pPr algn="l" rtl="0" fontAlgn="base">
      <a:spcBef>
        <a:spcPct val="0"/>
      </a:spcBef>
      <a:spcAft>
        <a:spcPct val="0"/>
      </a:spcAft>
      <a:defRPr sz="2200" i="1" kern="1200">
        <a:solidFill>
          <a:schemeClr val="tx1"/>
        </a:solidFill>
        <a:latin typeface="2"/>
        <a:ea typeface="+mn-ea"/>
        <a:cs typeface="Arial" pitchFamily="34" charset="0"/>
      </a:defRPr>
    </a:lvl1pPr>
    <a:lvl2pPr marL="457200" algn="l" rtl="0" fontAlgn="base">
      <a:spcBef>
        <a:spcPct val="0"/>
      </a:spcBef>
      <a:spcAft>
        <a:spcPct val="0"/>
      </a:spcAft>
      <a:defRPr sz="2200" i="1" kern="1200">
        <a:solidFill>
          <a:schemeClr val="tx1"/>
        </a:solidFill>
        <a:latin typeface="2"/>
        <a:ea typeface="+mn-ea"/>
        <a:cs typeface="Arial" pitchFamily="34" charset="0"/>
      </a:defRPr>
    </a:lvl2pPr>
    <a:lvl3pPr marL="914400" algn="l" rtl="0" fontAlgn="base">
      <a:spcBef>
        <a:spcPct val="0"/>
      </a:spcBef>
      <a:spcAft>
        <a:spcPct val="0"/>
      </a:spcAft>
      <a:defRPr sz="2200" i="1" kern="1200">
        <a:solidFill>
          <a:schemeClr val="tx1"/>
        </a:solidFill>
        <a:latin typeface="2"/>
        <a:ea typeface="+mn-ea"/>
        <a:cs typeface="Arial" pitchFamily="34" charset="0"/>
      </a:defRPr>
    </a:lvl3pPr>
    <a:lvl4pPr marL="1371600" algn="l" rtl="0" fontAlgn="base">
      <a:spcBef>
        <a:spcPct val="0"/>
      </a:spcBef>
      <a:spcAft>
        <a:spcPct val="0"/>
      </a:spcAft>
      <a:defRPr sz="2200" i="1" kern="1200">
        <a:solidFill>
          <a:schemeClr val="tx1"/>
        </a:solidFill>
        <a:latin typeface="2"/>
        <a:ea typeface="+mn-ea"/>
        <a:cs typeface="Arial" pitchFamily="34" charset="0"/>
      </a:defRPr>
    </a:lvl4pPr>
    <a:lvl5pPr marL="1828800" algn="l" rtl="0" fontAlgn="base">
      <a:spcBef>
        <a:spcPct val="0"/>
      </a:spcBef>
      <a:spcAft>
        <a:spcPct val="0"/>
      </a:spcAft>
      <a:defRPr sz="2200" i="1" kern="1200">
        <a:solidFill>
          <a:schemeClr val="tx1"/>
        </a:solidFill>
        <a:latin typeface="2"/>
        <a:ea typeface="+mn-ea"/>
        <a:cs typeface="Arial" pitchFamily="34" charset="0"/>
      </a:defRPr>
    </a:lvl5pPr>
    <a:lvl6pPr marL="2286000" algn="l" defTabSz="914400" rtl="0" eaLnBrk="1" latinLnBrk="0" hangingPunct="1">
      <a:defRPr sz="2200" i="1" kern="1200">
        <a:solidFill>
          <a:schemeClr val="tx1"/>
        </a:solidFill>
        <a:latin typeface="2"/>
        <a:ea typeface="+mn-ea"/>
        <a:cs typeface="Arial" pitchFamily="34" charset="0"/>
      </a:defRPr>
    </a:lvl6pPr>
    <a:lvl7pPr marL="2743200" algn="l" defTabSz="914400" rtl="0" eaLnBrk="1" latinLnBrk="0" hangingPunct="1">
      <a:defRPr sz="2200" i="1" kern="1200">
        <a:solidFill>
          <a:schemeClr val="tx1"/>
        </a:solidFill>
        <a:latin typeface="2"/>
        <a:ea typeface="+mn-ea"/>
        <a:cs typeface="Arial" pitchFamily="34" charset="0"/>
      </a:defRPr>
    </a:lvl7pPr>
    <a:lvl8pPr marL="3200400" algn="l" defTabSz="914400" rtl="0" eaLnBrk="1" latinLnBrk="0" hangingPunct="1">
      <a:defRPr sz="2200" i="1" kern="1200">
        <a:solidFill>
          <a:schemeClr val="tx1"/>
        </a:solidFill>
        <a:latin typeface="2"/>
        <a:ea typeface="+mn-ea"/>
        <a:cs typeface="Arial" pitchFamily="34" charset="0"/>
      </a:defRPr>
    </a:lvl8pPr>
    <a:lvl9pPr marL="3657600" algn="l" defTabSz="914400" rtl="0" eaLnBrk="1" latinLnBrk="0" hangingPunct="1">
      <a:defRPr sz="2200" i="1" kern="1200">
        <a:solidFill>
          <a:schemeClr val="tx1"/>
        </a:solidFill>
        <a:latin typeface="2"/>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9FF9"/>
    <a:srgbClr val="DCCE94"/>
    <a:srgbClr val="FF9900"/>
    <a:srgbClr val="00602B"/>
    <a:srgbClr val="5CA6D8"/>
    <a:srgbClr val="FFFFFF"/>
    <a:srgbClr val="0E0585"/>
    <a:srgbClr val="2C21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0" autoAdjust="0"/>
    <p:restoredTop sz="94595" autoAdjust="0"/>
  </p:normalViewPr>
  <p:slideViewPr>
    <p:cSldViewPr>
      <p:cViewPr>
        <p:scale>
          <a:sx n="53" d="100"/>
          <a:sy n="53" d="100"/>
        </p:scale>
        <p:origin x="-96" y="-71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slide" Target="slides/slide25.xml"/><Relationship Id="rId1" Type="http://schemas.openxmlformats.org/officeDocument/2006/relationships/slide" Target="slides/slide24.xml"/><Relationship Id="rId5" Type="http://schemas.openxmlformats.org/officeDocument/2006/relationships/slide" Target="slides/slide40.xml"/><Relationship Id="rId4"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i="0">
                <a:latin typeface="Times New Roman" pitchFamily="18" charset="0"/>
                <a:cs typeface="+mn-cs"/>
              </a:defRPr>
            </a:lvl1pPr>
          </a:lstStyle>
          <a:p>
            <a:pPr>
              <a:defRPr/>
            </a:pPr>
            <a:endParaRPr lang="en-US"/>
          </a:p>
        </p:txBody>
      </p:sp>
      <p:sp>
        <p:nvSpPr>
          <p:cNvPr id="1741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i="0">
                <a:latin typeface="Times New Roman" pitchFamily="18" charset="0"/>
                <a:cs typeface="+mn-cs"/>
              </a:defRPr>
            </a:lvl1pPr>
          </a:lstStyle>
          <a:p>
            <a:pPr>
              <a:defRPr/>
            </a:pPr>
            <a:endParaRPr lang="en-US"/>
          </a:p>
        </p:txBody>
      </p:sp>
      <p:sp>
        <p:nvSpPr>
          <p:cNvPr id="1741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i="0">
                <a:latin typeface="Times New Roman" pitchFamily="18" charset="0"/>
                <a:cs typeface="+mn-cs"/>
              </a:defRPr>
            </a:lvl1pPr>
          </a:lstStyle>
          <a:p>
            <a:pPr>
              <a:defRPr/>
            </a:pPr>
            <a:endParaRPr lang="en-US"/>
          </a:p>
        </p:txBody>
      </p:sp>
      <p:sp>
        <p:nvSpPr>
          <p:cNvPr id="1741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i="0">
                <a:latin typeface="Times New Roman" pitchFamily="18" charset="0"/>
                <a:cs typeface="+mn-cs"/>
              </a:defRPr>
            </a:lvl1pPr>
          </a:lstStyle>
          <a:p>
            <a:pPr>
              <a:defRPr/>
            </a:pPr>
            <a:fld id="{91ADA799-5EA1-4895-9A81-8214F2F76EA3}" type="slidenum">
              <a:rPr lang="en-US"/>
              <a:pPr>
                <a:defRPr/>
              </a:pPr>
              <a:t>‹#›</a:t>
            </a:fld>
            <a:endParaRPr lang="en-US"/>
          </a:p>
        </p:txBody>
      </p:sp>
    </p:spTree>
    <p:extLst>
      <p:ext uri="{BB962C8B-B14F-4D97-AF65-F5344CB8AC3E}">
        <p14:creationId xmlns:p14="http://schemas.microsoft.com/office/powerpoint/2010/main" val="9877285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i="0">
                <a:latin typeface="Times New Roman" pitchFamily="18" charset="0"/>
                <a:cs typeface="+mn-cs"/>
              </a:defRPr>
            </a:lvl1pPr>
          </a:lstStyle>
          <a:p>
            <a:pPr>
              <a:defRPr/>
            </a:pPr>
            <a:endParaRPr lang="en-US"/>
          </a:p>
        </p:txBody>
      </p:sp>
      <p:sp>
        <p:nvSpPr>
          <p:cNvPr id="153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i="0">
                <a:latin typeface="Times New Roman" pitchFamily="18" charset="0"/>
                <a:cs typeface="+mn-cs"/>
              </a:defRPr>
            </a:lvl1pPr>
          </a:lstStyle>
          <a:p>
            <a:pPr>
              <a:defRPr/>
            </a:pPr>
            <a:endParaRPr lang="en-US"/>
          </a:p>
        </p:txBody>
      </p:sp>
      <p:sp>
        <p:nvSpPr>
          <p:cNvPr id="768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i="0">
                <a:latin typeface="Times New Roman" pitchFamily="18" charset="0"/>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i="0">
                <a:latin typeface="Times New Roman" pitchFamily="18" charset="0"/>
                <a:cs typeface="+mn-cs"/>
              </a:defRPr>
            </a:lvl1pPr>
          </a:lstStyle>
          <a:p>
            <a:pPr>
              <a:defRPr/>
            </a:pPr>
            <a:fld id="{22BADC83-F930-42A9-B20A-FD54AFCC0C11}" type="slidenum">
              <a:rPr lang="en-US"/>
              <a:pPr>
                <a:defRPr/>
              </a:pPr>
              <a:t>‹#›</a:t>
            </a:fld>
            <a:endParaRPr lang="en-US"/>
          </a:p>
        </p:txBody>
      </p:sp>
    </p:spTree>
    <p:extLst>
      <p:ext uri="{BB962C8B-B14F-4D97-AF65-F5344CB8AC3E}">
        <p14:creationId xmlns:p14="http://schemas.microsoft.com/office/powerpoint/2010/main" val="34118220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p>
            <a:pPr>
              <a:defRPr/>
            </a:pPr>
            <a:fld id="{B7C6DA9B-F6FB-4574-B942-106C7C0186E6}" type="slidenum">
              <a:rPr lang="en-US" smtClean="0"/>
              <a:pPr>
                <a:defRPr/>
              </a:pPr>
              <a:t>32</a:t>
            </a:fld>
            <a:endParaRPr lang="en-US" smtClean="0"/>
          </a:p>
        </p:txBody>
      </p:sp>
      <p:sp>
        <p:nvSpPr>
          <p:cNvPr id="77827" name="Rectangle 8"/>
          <p:cNvSpPr txBox="1">
            <a:spLocks noGrp="1" noChangeArrowheads="1"/>
          </p:cNvSpPr>
          <p:nvPr/>
        </p:nvSpPr>
        <p:spPr bwMode="auto">
          <a:xfrm>
            <a:off x="3884613" y="8685213"/>
            <a:ext cx="2968625" cy="454025"/>
          </a:xfrm>
          <a:prstGeom prst="rect">
            <a:avLst/>
          </a:prstGeom>
          <a:noFill/>
          <a:ln w="9525">
            <a:noFill/>
            <a:round/>
            <a:headEnd/>
            <a:tailEnd/>
          </a:ln>
        </p:spPr>
        <p:txBody>
          <a:bodyPr lIns="90000" tIns="46800" rIns="90000" bIns="46800" anchor="b"/>
          <a:lstStyle/>
          <a:p>
            <a:pPr algn="r" defTabSz="457200">
              <a:lnSpc>
                <a:spcPct val="93000"/>
              </a:lnSpc>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F60236C-D9B5-4E1A-B625-1D95690816AA}" type="slidenum">
              <a:rPr lang="en-US" sz="1200" i="0">
                <a:solidFill>
                  <a:srgbClr val="000000"/>
                </a:solidFill>
                <a:latin typeface="Arial" pitchFamily="34" charset="0"/>
                <a:ea typeface="Arial Unicode MS" pitchFamily="34" charset="-128"/>
                <a:cs typeface="Arial Unicode MS" pitchFamily="34" charset="-128"/>
              </a:rPr>
              <a:pPr algn="r" defTabSz="457200">
                <a:lnSpc>
                  <a:spcPct val="93000"/>
                </a:lnSpc>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32</a:t>
            </a:fld>
            <a:endParaRPr lang="en-US" sz="1200" i="0">
              <a:solidFill>
                <a:srgbClr val="000000"/>
              </a:solidFill>
              <a:latin typeface="Arial" pitchFamily="34" charset="0"/>
              <a:ea typeface="Arial Unicode MS" pitchFamily="34" charset="-128"/>
              <a:cs typeface="Arial Unicode MS" pitchFamily="34" charset="-128"/>
            </a:endParaRPr>
          </a:p>
        </p:txBody>
      </p:sp>
      <p:sp>
        <p:nvSpPr>
          <p:cNvPr id="77828" name="Rectangle 1"/>
          <p:cNvSpPr>
            <a:spLocks noGrp="1" noRot="1" noChangeAspect="1" noChangeArrowheads="1" noTextEdit="1"/>
          </p:cNvSpPr>
          <p:nvPr>
            <p:ph type="sldImg"/>
          </p:nvPr>
        </p:nvSpPr>
        <p:spPr>
          <a:xfrm>
            <a:off x="1143000" y="685800"/>
            <a:ext cx="4570413" cy="3427413"/>
          </a:xfrm>
          <a:solidFill>
            <a:srgbClr val="FFFFFF"/>
          </a:solidFill>
          <a:ln/>
        </p:spPr>
      </p:sp>
      <p:sp>
        <p:nvSpPr>
          <p:cNvPr id="77829" name="Rectangle 2"/>
          <p:cNvSpPr>
            <a:spLocks noGrp="1" noChangeArrowheads="1"/>
          </p:cNvSpPr>
          <p:nvPr>
            <p:ph type="body" idx="1"/>
          </p:nvPr>
        </p:nvSpPr>
        <p:spPr>
          <a:xfrm>
            <a:off x="685800" y="4343400"/>
            <a:ext cx="5484813" cy="4024313"/>
          </a:xfrm>
          <a:noFill/>
          <a:ln/>
        </p:spPr>
        <p:txBody>
          <a:bodyPr wrap="none" lIns="0" tIns="0" rIns="0" bIns="0" anchor="ct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p>
            <a:pPr>
              <a:defRPr/>
            </a:pPr>
            <a:fld id="{8ED9DDA9-19D8-40BC-A48F-CEDAAB1FA5A4}" type="slidenum">
              <a:rPr lang="en-US" smtClean="0"/>
              <a:pPr>
                <a:defRPr/>
              </a:pPr>
              <a:t>34</a:t>
            </a:fld>
            <a:endParaRPr lang="en-US" smtClean="0"/>
          </a:p>
        </p:txBody>
      </p:sp>
      <p:sp>
        <p:nvSpPr>
          <p:cNvPr id="78851" name="Rectangle 2"/>
          <p:cNvSpPr>
            <a:spLocks noGrp="1" noRot="1" noChangeAspect="1" noChangeArrowheads="1" noTextEdit="1"/>
          </p:cNvSpPr>
          <p:nvPr>
            <p:ph type="sldImg"/>
          </p:nvPr>
        </p:nvSpPr>
        <p:spPr>
          <a:xfrm>
            <a:off x="1144588" y="685800"/>
            <a:ext cx="4572000" cy="3429000"/>
          </a:xfrm>
          <a:ln/>
        </p:spPr>
      </p:sp>
      <p:sp>
        <p:nvSpPr>
          <p:cNvPr id="78852" name="Rectangle 3"/>
          <p:cNvSpPr>
            <a:spLocks noGrp="1" noChangeArrowheads="1"/>
          </p:cNvSpPr>
          <p:nvPr>
            <p:ph type="body" idx="1"/>
          </p:nvPr>
        </p:nvSpPr>
        <p:spPr>
          <a:xfrm>
            <a:off x="685800" y="4343400"/>
            <a:ext cx="5486400" cy="4114800"/>
          </a:xfrm>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pPr eaLnBrk="1" hangingPunct="1">
              <a:spcBef>
                <a:spcPct val="0"/>
              </a:spcBef>
            </a:pPr>
            <a:endParaRPr lang="en-US" smtClean="0">
              <a:ea typeface="MS PGothic" pitchFamily="34" charset="-128"/>
            </a:endParaRPr>
          </a:p>
        </p:txBody>
      </p:sp>
      <p:sp>
        <p:nvSpPr>
          <p:cNvPr id="40964" name="Slide Number Placeholder 3"/>
          <p:cNvSpPr>
            <a:spLocks noGrp="1"/>
          </p:cNvSpPr>
          <p:nvPr>
            <p:ph type="sldNum" sz="quarter" idx="5"/>
          </p:nvPr>
        </p:nvSpPr>
        <p:spPr/>
        <p:txBody>
          <a:bodyPr/>
          <a:lstStyle/>
          <a:p>
            <a:pPr>
              <a:defRPr/>
            </a:pPr>
            <a:fld id="{21BC7D18-44D8-4F83-8761-5E97644A8FE5}" type="slidenum">
              <a:rPr lang="en-US"/>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p>
            <a:pPr>
              <a:defRPr/>
            </a:pPr>
            <a:fld id="{1B62DC23-DECF-4121-8017-B5BDE160DF05}" type="slidenum">
              <a:rPr lang="en-US" smtClean="0"/>
              <a:pPr>
                <a:defRPr/>
              </a:pPr>
              <a:t>50</a:t>
            </a:fld>
            <a:endParaRPr lang="en-US" smtClean="0"/>
          </a:p>
        </p:txBody>
      </p:sp>
      <p:sp>
        <p:nvSpPr>
          <p:cNvPr id="80899" name="Rectangle 8"/>
          <p:cNvSpPr txBox="1">
            <a:spLocks noGrp="1" noChangeArrowheads="1"/>
          </p:cNvSpPr>
          <p:nvPr/>
        </p:nvSpPr>
        <p:spPr bwMode="auto">
          <a:xfrm>
            <a:off x="3884613" y="8685213"/>
            <a:ext cx="2968625" cy="454025"/>
          </a:xfrm>
          <a:prstGeom prst="rect">
            <a:avLst/>
          </a:prstGeom>
          <a:noFill/>
          <a:ln w="9525">
            <a:noFill/>
            <a:round/>
            <a:headEnd/>
            <a:tailEnd/>
          </a:ln>
        </p:spPr>
        <p:txBody>
          <a:bodyPr lIns="90000" tIns="46800" rIns="90000" bIns="46800" anchor="b"/>
          <a:lstStyle/>
          <a:p>
            <a:pPr algn="r" defTabSz="457200">
              <a:lnSpc>
                <a:spcPct val="93000"/>
              </a:lnSpc>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4FD32B2-FC01-4EE0-A9B4-2C91568E917D}" type="slidenum">
              <a:rPr lang="en-US" sz="1200" i="0">
                <a:solidFill>
                  <a:srgbClr val="000000"/>
                </a:solidFill>
                <a:latin typeface="Arial" pitchFamily="34" charset="0"/>
                <a:ea typeface="Arial Unicode MS" pitchFamily="34" charset="-128"/>
                <a:cs typeface="Arial Unicode MS" pitchFamily="34" charset="-128"/>
              </a:rPr>
              <a:pPr algn="r" defTabSz="457200">
                <a:lnSpc>
                  <a:spcPct val="93000"/>
                </a:lnSpc>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50</a:t>
            </a:fld>
            <a:endParaRPr lang="en-US" sz="1200" i="0">
              <a:solidFill>
                <a:srgbClr val="000000"/>
              </a:solidFill>
              <a:latin typeface="Arial" pitchFamily="34" charset="0"/>
              <a:ea typeface="Arial Unicode MS" pitchFamily="34" charset="-128"/>
              <a:cs typeface="Arial Unicode MS" pitchFamily="34" charset="-128"/>
            </a:endParaRPr>
          </a:p>
        </p:txBody>
      </p:sp>
      <p:sp>
        <p:nvSpPr>
          <p:cNvPr id="80900"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defTabSz="457200">
              <a:buClr>
                <a:srgbClr val="FFFFFF"/>
              </a:buClr>
              <a:buSzPct val="100000"/>
              <a:buFont typeface="Arial" pitchFamily="34" charset="0"/>
              <a:buNone/>
            </a:pPr>
            <a:endParaRPr lang="en-US" sz="1800" i="0">
              <a:solidFill>
                <a:schemeClr val="bg1"/>
              </a:solidFill>
              <a:latin typeface="Arial" pitchFamily="34" charset="0"/>
            </a:endParaRPr>
          </a:p>
        </p:txBody>
      </p:sp>
      <p:sp>
        <p:nvSpPr>
          <p:cNvPr id="80901" name="Rectangle 2"/>
          <p:cNvSpPr>
            <a:spLocks noGrp="1" noChangeArrowheads="1"/>
          </p:cNvSpPr>
          <p:nvPr>
            <p:ph type="body"/>
          </p:nvPr>
        </p:nvSpPr>
        <p:spPr>
          <a:xfrm>
            <a:off x="685800" y="4343400"/>
            <a:ext cx="5484813" cy="4114800"/>
          </a:xfrm>
          <a:noFill/>
          <a:ln/>
        </p:spPr>
        <p:txBody>
          <a:bodyPr wrap="none" lIns="0" tIns="0" rIns="0" bIns="0" anchor="ct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4C53B7FF-E253-4CCF-A612-D5F7CA08D07B}" type="slidenum">
              <a:rPr lang="en-US"/>
              <a:pPr>
                <a:defRPr/>
              </a:pPr>
              <a:t>51</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en-US" smtClean="0"/>
              <a:t>This chart gives a comparison between other bone &amp; joint products vs. OsteoDenx &amp; CalDenx.  There really is no comparison.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p>
            <a:pPr>
              <a:defRPr/>
            </a:pPr>
            <a:fld id="{25A8DDAB-42AF-44A3-A126-8ABA1F470AA2}" type="slidenum">
              <a:rPr lang="en-US" smtClean="0"/>
              <a:pPr>
                <a:defRPr/>
              </a:pPr>
              <a:t>58</a:t>
            </a:fld>
            <a:endParaRPr lang="en-US" smtClean="0"/>
          </a:p>
        </p:txBody>
      </p:sp>
      <p:sp>
        <p:nvSpPr>
          <p:cNvPr id="82947" name="Rectangle 2"/>
          <p:cNvSpPr>
            <a:spLocks noGrp="1" noRot="1" noChangeAspect="1" noChangeArrowheads="1" noTextEdit="1"/>
          </p:cNvSpPr>
          <p:nvPr>
            <p:ph type="sldImg"/>
          </p:nvPr>
        </p:nvSpPr>
        <p:spPr>
          <a:xfrm>
            <a:off x="1144588" y="685800"/>
            <a:ext cx="4572000" cy="3429000"/>
          </a:xfrm>
          <a:ln/>
        </p:spPr>
      </p:sp>
      <p:sp>
        <p:nvSpPr>
          <p:cNvPr id="82948" name="Rectangle 3"/>
          <p:cNvSpPr>
            <a:spLocks noGrp="1" noChangeArrowheads="1"/>
          </p:cNvSpPr>
          <p:nvPr>
            <p:ph type="body" idx="1"/>
          </p:nvPr>
        </p:nvSpPr>
        <p:spPr>
          <a:xfrm>
            <a:off x="685800" y="4343400"/>
            <a:ext cx="5486400" cy="4114800"/>
          </a:xfrm>
          <a:noFill/>
          <a:ln/>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62</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63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pPr eaLnBrk="1" hangingPunct="1">
              <a:spcBef>
                <a:spcPct val="0"/>
              </a:spcBef>
            </a:pPr>
            <a:endParaRPr lang="en-US" smtClean="0"/>
          </a:p>
        </p:txBody>
      </p:sp>
      <p:sp>
        <p:nvSpPr>
          <p:cNvPr id="4100" name="Slide Number Placeholder 3"/>
          <p:cNvSpPr>
            <a:spLocks noGrp="1"/>
          </p:cNvSpPr>
          <p:nvPr>
            <p:ph type="sldNum" sz="quarter" idx="5"/>
          </p:nvPr>
        </p:nvSpPr>
        <p:spPr/>
        <p:txBody>
          <a:bodyPr/>
          <a:lstStyle/>
          <a:p>
            <a:pPr>
              <a:defRPr/>
            </a:pPr>
            <a:fld id="{DA47FABC-1AE7-4B12-9AAF-D05CB6A78B40}" type="slidenum">
              <a:rPr lang="en-US" smtClean="0"/>
              <a:pPr>
                <a:defRPr/>
              </a:pPr>
              <a:t>64</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66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BADC83-F930-42A9-B20A-FD54AFCC0C11}"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2673DE7B-663C-4E04-B6F9-4B9079EDD64C}" type="slidenum">
              <a:rPr lang="en-US"/>
              <a:pPr>
                <a:defRPr/>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B7055F3-F95E-47D7-974C-8F4696617093}"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2FE8ADD-34C2-400A-84F9-EFF853083CE5}" type="slidenum">
              <a:rPr lang="en-US"/>
              <a:pPr>
                <a:defRPr/>
              </a:pPr>
              <a:t>‹#›</a:t>
            </a:fld>
            <a:endParaRPr lang="en-US"/>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304800" y="6248400"/>
            <a:ext cx="1905000" cy="45720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581400" y="6248400"/>
            <a:ext cx="2895600" cy="45720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7010400" y="6248400"/>
            <a:ext cx="1905000" cy="457200"/>
          </a:xfrm>
        </p:spPr>
        <p:txBody>
          <a:bodyPr/>
          <a:lstStyle>
            <a:lvl1pPr>
              <a:defRPr/>
            </a:lvl1pPr>
          </a:lstStyle>
          <a:p>
            <a:pPr>
              <a:defRPr/>
            </a:pPr>
            <a:fld id="{A96C1F5A-2A14-4D37-8251-2D1EBEFA437C}" type="slidenum">
              <a:rPr lang="en-US"/>
              <a:pPr>
                <a:defRPr/>
              </a:pPr>
              <a:t>‹#›</a:t>
            </a:fld>
            <a:endParaRPr lang="en-US"/>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2819400" y="1981200"/>
            <a:ext cx="2971800" cy="4114800"/>
          </a:xfrm>
        </p:spPr>
        <p:txBody>
          <a:bodyPr>
            <a:normAutofit/>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5814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010400" y="6248400"/>
            <a:ext cx="1905000" cy="457200"/>
          </a:xfrm>
        </p:spPr>
        <p:txBody>
          <a:bodyPr/>
          <a:lstStyle>
            <a:lvl1pPr>
              <a:defRPr/>
            </a:lvl1pPr>
          </a:lstStyle>
          <a:p>
            <a:pPr>
              <a:defRPr/>
            </a:pPr>
            <a:fld id="{1C6CB6D8-0866-40BE-9DAC-5ACBF8AB5727}" type="slidenum">
              <a:rPr lang="en-US"/>
              <a:pPr>
                <a:defRPr/>
              </a:pPr>
              <a:t>‹#›</a:t>
            </a:fld>
            <a:endParaRPr lang="en-US"/>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8194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5814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010400" y="6248400"/>
            <a:ext cx="1905000" cy="457200"/>
          </a:xfrm>
        </p:spPr>
        <p:txBody>
          <a:bodyPr/>
          <a:lstStyle>
            <a:lvl1pPr>
              <a:defRPr/>
            </a:lvl1pPr>
          </a:lstStyle>
          <a:p>
            <a:pPr>
              <a:defRPr/>
            </a:pPr>
            <a:fld id="{AB6AE908-2DFB-4E15-B986-8D5A3D0095B5}" type="slidenum">
              <a:rPr lang="en-US"/>
              <a:pPr>
                <a:defRPr/>
              </a:pPr>
              <a:t>‹#›</a:t>
            </a:fld>
            <a:endParaRPr lang="en-US"/>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943600" y="1981200"/>
            <a:ext cx="2971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943600" y="4114800"/>
            <a:ext cx="2971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04800" y="6248400"/>
            <a:ext cx="1905000" cy="45720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581400" y="6248400"/>
            <a:ext cx="2895600" cy="45720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7010400" y="6248400"/>
            <a:ext cx="1905000" cy="457200"/>
          </a:xfrm>
        </p:spPr>
        <p:txBody>
          <a:bodyPr/>
          <a:lstStyle>
            <a:lvl1pPr>
              <a:defRPr/>
            </a:lvl1pPr>
          </a:lstStyle>
          <a:p>
            <a:pPr>
              <a:defRPr/>
            </a:pPr>
            <a:fld id="{DDEAE7E1-6FA0-4E75-A5EC-89EA1B76A871}" type="slidenum">
              <a:rPr lang="en-US"/>
              <a:pPr>
                <a:defRPr/>
              </a:pPr>
              <a:t>‹#›</a:t>
            </a:fld>
            <a:endParaRPr lang="en-US"/>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2819400" y="1981200"/>
            <a:ext cx="6096000" cy="4114800"/>
          </a:xfrm>
        </p:spPr>
        <p:txBody>
          <a:bodyPr>
            <a:normAutofit/>
          </a:bodyPr>
          <a:lstStyle/>
          <a:p>
            <a:pPr lvl="0"/>
            <a:endParaRPr lang="en-US" noProof="0"/>
          </a:p>
        </p:txBody>
      </p:sp>
      <p:sp>
        <p:nvSpPr>
          <p:cNvPr id="4" name="Date Placeholder 3"/>
          <p:cNvSpPr>
            <a:spLocks noGrp="1"/>
          </p:cNvSpPr>
          <p:nvPr>
            <p:ph type="dt" sz="half" idx="10"/>
          </p:nvPr>
        </p:nvSpPr>
        <p:spPr>
          <a:xfrm>
            <a:off x="304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5814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010400" y="6248400"/>
            <a:ext cx="1905000" cy="457200"/>
          </a:xfrm>
        </p:spPr>
        <p:txBody>
          <a:bodyPr/>
          <a:lstStyle>
            <a:lvl1pPr>
              <a:defRPr/>
            </a:lvl1pPr>
          </a:lstStyle>
          <a:p>
            <a:pPr>
              <a:defRPr/>
            </a:pPr>
            <a:fld id="{6498A9D8-3075-4EA9-AC32-F260387EEFF8}"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4F4BE767-980D-46F0-B2EE-C7D760EB57D0}" type="slidenum">
              <a:rPr lang="en-US"/>
              <a:pPr>
                <a:defRPr/>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94F401-F4EA-4B06-82EE-EC1CE684D857}"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0693036-F6DB-4C17-8034-6DAD61D152C1}"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38959984-8116-4483-9E0F-0E3226012F4E}"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D0E83F98-61DC-4D65-9166-1A8B60621A75}"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46438156-77E1-4AB4-983A-F2548236CA24}"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AA2D3857-494E-4026-BBD0-5DAA9977ADC9}"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E872AA6B-D3C8-4C03-8B73-5F856D8B9F6D}"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Times New Roman" pitchFamily="18" charset="0"/>
                <a:cs typeface="+mn-cs"/>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Times New Roman" pitchFamily="18" charset="0"/>
                <a:cs typeface="+mn-cs"/>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Times New Roman" pitchFamily="18" charset="0"/>
                <a:cs typeface="+mn-cs"/>
              </a:defRPr>
            </a:lvl1pPr>
          </a:lstStyle>
          <a:p>
            <a:pPr>
              <a:defRPr/>
            </a:pPr>
            <a:fld id="{42CB0A45-2091-4588-AA6E-41D114AFD1E2}"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476" r:id="rId1"/>
    <p:sldLayoutId id="2147484477" r:id="rId2"/>
    <p:sldLayoutId id="2147484486"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 id="2147484487" r:id="rId12"/>
    <p:sldLayoutId id="2147484488" r:id="rId13"/>
    <p:sldLayoutId id="2147484489" r:id="rId14"/>
    <p:sldLayoutId id="2147484490" r:id="rId15"/>
    <p:sldLayoutId id="2147484491" r:id="rId16"/>
  </p:sldLayoutIdLst>
  <p:transition spd="slow">
    <p:fade/>
  </p:transition>
  <p:timing>
    <p:tnLst>
      <p:par>
        <p:cTn id="1" dur="indefinite" restart="never" nodeType="tmRoot"/>
      </p:par>
    </p:tnLst>
  </p:timing>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hyperlink" Target="http://www.time.com/time/covers/1101040607/" TargetMode="External"/><Relationship Id="rId7"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wmf"/><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hyperlink" Target="http://articles.mercola.com/sites/articles/archive/2008/08/14/is-krill-oil-48-times-better-than-fish-oil.aspx" TargetMode="External"/><Relationship Id="rId13" Type="http://schemas.openxmlformats.org/officeDocument/2006/relationships/hyperlink" Target="http://articles.mercola.com/sites/articles/archive/2005/06/07/sun-vitamind.aspx" TargetMode="External"/><Relationship Id="rId18" Type="http://schemas.openxmlformats.org/officeDocument/2006/relationships/hyperlink" Target="http://products.mercola.com/himalayan-salt/" TargetMode="External"/><Relationship Id="rId3" Type="http://schemas.openxmlformats.org/officeDocument/2006/relationships/hyperlink" Target="http://products.mercola.com/nutritional-typing/" TargetMode="External"/><Relationship Id="rId21" Type="http://schemas.openxmlformats.org/officeDocument/2006/relationships/hyperlink" Target="http://articles.mercola.com/sites/articles/archive/2001/07/04/hrt4.aspx" TargetMode="External"/><Relationship Id="rId7" Type="http://schemas.openxmlformats.org/officeDocument/2006/relationships/hyperlink" Target="http://articles.mercola.com/sites/articles/archive/2005/04/27/bone-density-part-two.aspx" TargetMode="External"/><Relationship Id="rId12" Type="http://schemas.openxmlformats.org/officeDocument/2006/relationships/hyperlink" Target="http://articles.mercola.com/sites/articles/archive/2002/02/23/vitamin-d-deficiency-part-one.aspx" TargetMode="External"/><Relationship Id="rId17" Type="http://schemas.openxmlformats.org/officeDocument/2006/relationships/hyperlink" Target="http://www.amazon.com/exec/obidos/ASIN/0981581854/optimalwellnessc" TargetMode="External"/><Relationship Id="rId2" Type="http://schemas.openxmlformats.org/officeDocument/2006/relationships/notesSlide" Target="../notesSlides/notesSlide33.xml"/><Relationship Id="rId16" Type="http://schemas.openxmlformats.org/officeDocument/2006/relationships/hyperlink" Target="http://articles.mercola.com/sites/articles/archive/2004/01/03/fermented-foods-part-two.aspx" TargetMode="External"/><Relationship Id="rId20" Type="http://schemas.openxmlformats.org/officeDocument/2006/relationships/hyperlink" Target="http://articles.mercola.com/sites/fitness/archive/2010/01/15/will-you-get-big-and-bulky-if-you-lift-weights.aspx" TargetMode="External"/><Relationship Id="rId1" Type="http://schemas.openxmlformats.org/officeDocument/2006/relationships/slideLayout" Target="../slideLayouts/slideLayout2.xml"/><Relationship Id="rId6" Type="http://schemas.openxmlformats.org/officeDocument/2006/relationships/hyperlink" Target="http://www.mercola.com/nutritionplan/beginner_proteins.htm" TargetMode="External"/><Relationship Id="rId11" Type="http://schemas.openxmlformats.org/officeDocument/2006/relationships/hyperlink" Target="http://articles.mercola.com/sites/articles/archive/2010/01/02/HighFructose-Corn-Syrup-Alters-Human-Metabolism.aspx" TargetMode="External"/><Relationship Id="rId5" Type="http://schemas.openxmlformats.org/officeDocument/2006/relationships/hyperlink" Target="http://www.mercola.com/nutritionplan/juicing.htm" TargetMode="External"/><Relationship Id="rId15" Type="http://schemas.openxmlformats.org/officeDocument/2006/relationships/hyperlink" Target="http://articles.mercola.com/sites/articles/archive/2010/08/26/this-could-be-even-bigger-than-the-vitamin-d-discovery.aspx" TargetMode="External"/><Relationship Id="rId10" Type="http://schemas.openxmlformats.org/officeDocument/2006/relationships/hyperlink" Target="http://articles.mercola.com/sites/articles/archive/2008/01/19/what-happens-to-your-body-within-an-hour-of-drinking-a-coke.aspx" TargetMode="External"/><Relationship Id="rId19" Type="http://schemas.openxmlformats.org/officeDocument/2006/relationships/hyperlink" Target="http://articles.mercola.com/sites/articles/archive/2001/10/10/steroids-osteoporosis.aspx" TargetMode="External"/><Relationship Id="rId4" Type="http://schemas.openxmlformats.org/officeDocument/2006/relationships/hyperlink" Target="http://articles.mercola.com/sites/articles/archive/2008/06/10/the-rise-of-the-eat-locally-locavore.aspx" TargetMode="External"/><Relationship Id="rId9" Type="http://schemas.openxmlformats.org/officeDocument/2006/relationships/hyperlink" Target="http://articles.mercola.com/sites/articles/archive/2005/03/19/osteoporosis-wheat.aspx" TargetMode="External"/><Relationship Id="rId14" Type="http://schemas.openxmlformats.org/officeDocument/2006/relationships/hyperlink" Target="http://articles.mercola.com/sites/articles/archive/2008/02/28/the-light-that-makes-your-bones-stronger.aspx"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nterminus.com/nterminus/html/home.html"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4.jpeg"/><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59.jpe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6.wm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18" Type="http://schemas.openxmlformats.org/officeDocument/2006/relationships/image" Target="../media/image89.jpeg"/><Relationship Id="rId26" Type="http://schemas.openxmlformats.org/officeDocument/2006/relationships/image" Target="../media/image97.jpeg"/><Relationship Id="rId39" Type="http://schemas.openxmlformats.org/officeDocument/2006/relationships/image" Target="../media/image110.jpeg"/><Relationship Id="rId3" Type="http://schemas.openxmlformats.org/officeDocument/2006/relationships/image" Target="../media/image74.jpeg"/><Relationship Id="rId21" Type="http://schemas.openxmlformats.org/officeDocument/2006/relationships/image" Target="../media/image92.jpeg"/><Relationship Id="rId34" Type="http://schemas.openxmlformats.org/officeDocument/2006/relationships/image" Target="../media/image105.jpeg"/><Relationship Id="rId7" Type="http://schemas.openxmlformats.org/officeDocument/2006/relationships/image" Target="../media/image78.jpeg"/><Relationship Id="rId12" Type="http://schemas.openxmlformats.org/officeDocument/2006/relationships/image" Target="../media/image83.jpeg"/><Relationship Id="rId17" Type="http://schemas.openxmlformats.org/officeDocument/2006/relationships/image" Target="../media/image88.jpeg"/><Relationship Id="rId25" Type="http://schemas.openxmlformats.org/officeDocument/2006/relationships/image" Target="../media/image96.jpeg"/><Relationship Id="rId33" Type="http://schemas.openxmlformats.org/officeDocument/2006/relationships/image" Target="../media/image104.jpeg"/><Relationship Id="rId38" Type="http://schemas.openxmlformats.org/officeDocument/2006/relationships/image" Target="../media/image109.jpeg"/><Relationship Id="rId2" Type="http://schemas.openxmlformats.org/officeDocument/2006/relationships/notesSlide" Target="../notesSlides/notesSlide56.xml"/><Relationship Id="rId16" Type="http://schemas.openxmlformats.org/officeDocument/2006/relationships/image" Target="../media/image87.jpeg"/><Relationship Id="rId20" Type="http://schemas.openxmlformats.org/officeDocument/2006/relationships/image" Target="../media/image91.jpeg"/><Relationship Id="rId29" Type="http://schemas.openxmlformats.org/officeDocument/2006/relationships/image" Target="../media/image100.jpeg"/><Relationship Id="rId1" Type="http://schemas.openxmlformats.org/officeDocument/2006/relationships/slideLayout" Target="../slideLayouts/slideLayout15.xml"/><Relationship Id="rId6" Type="http://schemas.openxmlformats.org/officeDocument/2006/relationships/image" Target="../media/image77.jpeg"/><Relationship Id="rId11" Type="http://schemas.openxmlformats.org/officeDocument/2006/relationships/image" Target="../media/image82.jpeg"/><Relationship Id="rId24" Type="http://schemas.openxmlformats.org/officeDocument/2006/relationships/image" Target="../media/image95.jpeg"/><Relationship Id="rId32" Type="http://schemas.openxmlformats.org/officeDocument/2006/relationships/image" Target="../media/image103.jpeg"/><Relationship Id="rId37" Type="http://schemas.openxmlformats.org/officeDocument/2006/relationships/image" Target="../media/image108.jpeg"/><Relationship Id="rId40" Type="http://schemas.openxmlformats.org/officeDocument/2006/relationships/image" Target="../media/image61.png"/><Relationship Id="rId5" Type="http://schemas.openxmlformats.org/officeDocument/2006/relationships/image" Target="../media/image76.jpeg"/><Relationship Id="rId15" Type="http://schemas.openxmlformats.org/officeDocument/2006/relationships/image" Target="../media/image86.jpeg"/><Relationship Id="rId23" Type="http://schemas.openxmlformats.org/officeDocument/2006/relationships/image" Target="../media/image94.jpeg"/><Relationship Id="rId28" Type="http://schemas.openxmlformats.org/officeDocument/2006/relationships/image" Target="../media/image99.jpeg"/><Relationship Id="rId36" Type="http://schemas.openxmlformats.org/officeDocument/2006/relationships/image" Target="../media/image107.jpeg"/><Relationship Id="rId10" Type="http://schemas.openxmlformats.org/officeDocument/2006/relationships/image" Target="../media/image81.jpeg"/><Relationship Id="rId19" Type="http://schemas.openxmlformats.org/officeDocument/2006/relationships/image" Target="../media/image90.jpeg"/><Relationship Id="rId31" Type="http://schemas.openxmlformats.org/officeDocument/2006/relationships/image" Target="../media/image102.jpeg"/><Relationship Id="rId4" Type="http://schemas.openxmlformats.org/officeDocument/2006/relationships/image" Target="../media/image75.jpeg"/><Relationship Id="rId9" Type="http://schemas.openxmlformats.org/officeDocument/2006/relationships/image" Target="../media/image80.jpeg"/><Relationship Id="rId14" Type="http://schemas.openxmlformats.org/officeDocument/2006/relationships/image" Target="../media/image85.jpeg"/><Relationship Id="rId22" Type="http://schemas.openxmlformats.org/officeDocument/2006/relationships/image" Target="../media/image93.jpeg"/><Relationship Id="rId27" Type="http://schemas.openxmlformats.org/officeDocument/2006/relationships/image" Target="../media/image98.jpeg"/><Relationship Id="rId30" Type="http://schemas.openxmlformats.org/officeDocument/2006/relationships/image" Target="../media/image101.jpeg"/><Relationship Id="rId35" Type="http://schemas.openxmlformats.org/officeDocument/2006/relationships/image" Target="../media/image106.jpe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12.jpeg"/></Relationships>
</file>

<file path=ppt/slides/_rels/slide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20.jpeg"/><Relationship Id="rId4" Type="http://schemas.openxmlformats.org/officeDocument/2006/relationships/image" Target="../media/image119.jpeg"/></Relationships>
</file>

<file path=ppt/slides/_rels/slide6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125.png"/><Relationship Id="rId4" Type="http://schemas.openxmlformats.org/officeDocument/2006/relationships/image" Target="../media/image124.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rgbClr val="00B0F0"/>
        </a:solidFill>
        <a:effectLst/>
      </p:bgPr>
    </p:bg>
    <p:spTree>
      <p:nvGrpSpPr>
        <p:cNvPr id="1" name=""/>
        <p:cNvGrpSpPr/>
        <p:nvPr/>
      </p:nvGrpSpPr>
      <p:grpSpPr>
        <a:xfrm>
          <a:off x="0" y="0"/>
          <a:ext cx="0" cy="0"/>
          <a:chOff x="0" y="0"/>
          <a:chExt cx="0" cy="0"/>
        </a:xfrm>
      </p:grpSpPr>
      <p:sp>
        <p:nvSpPr>
          <p:cNvPr id="9" name="Title 1"/>
          <p:cNvSpPr txBox="1">
            <a:spLocks/>
          </p:cNvSpPr>
          <p:nvPr/>
        </p:nvSpPr>
        <p:spPr>
          <a:xfrm>
            <a:off x="533400" y="304800"/>
            <a:ext cx="7772400" cy="2613025"/>
          </a:xfrm>
          <a:prstGeom prst="rect">
            <a:avLst/>
          </a:prstGeom>
        </p:spPr>
        <p:txBody>
          <a:bodyPr anchor="ctr">
            <a:normAutofit fontScale="97500" lnSpcReduction="10000"/>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a:defRPr/>
            </a:pPr>
            <a:r>
              <a:rPr lang="en-US" sz="6700" dirty="0" smtClean="0">
                <a:solidFill>
                  <a:schemeClr val="bg1"/>
                </a:solidFill>
              </a:rPr>
              <a:t>Bone and Joint Health Seminar</a:t>
            </a:r>
            <a:r>
              <a:rPr lang="en-US" dirty="0" smtClean="0"/>
              <a:t/>
            </a:r>
            <a:br>
              <a:rPr lang="en-US" dirty="0" smtClean="0"/>
            </a:br>
            <a:endParaRPr lang="en-US" dirty="0"/>
          </a:p>
        </p:txBody>
      </p:sp>
      <p:pic>
        <p:nvPicPr>
          <p:cNvPr id="8195" name="iStock_000008155898Big_Web.movinghand.mov">
            <a:hlinkClick r:id="" action="ppaction://media"/>
          </p:cNvPr>
          <p:cNvPicPr>
            <a:picLocks noGrp="1" noChangeAspect="1"/>
          </p:cNvPicPr>
          <p:nvPr>
            <p:ph idx="1"/>
          </p:nvPr>
        </p:nvPicPr>
        <p:blipFill>
          <a:blip r:embed="rId3" cstate="print"/>
          <a:srcRect/>
          <a:stretch>
            <a:fillRect/>
          </a:stretch>
        </p:blipFill>
        <p:spPr>
          <a:xfrm>
            <a:off x="990600" y="2347913"/>
            <a:ext cx="6934200" cy="3900487"/>
          </a:xfrm>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0" y="304800"/>
            <a:ext cx="3810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Healthy OSTEO System</a:t>
            </a:r>
          </a:p>
        </p:txBody>
      </p:sp>
      <p:sp>
        <p:nvSpPr>
          <p:cNvPr id="17411" name="Text Box 3"/>
          <p:cNvSpPr txBox="1">
            <a:spLocks noChangeArrowheads="1"/>
          </p:cNvSpPr>
          <p:nvPr/>
        </p:nvSpPr>
        <p:spPr bwMode="auto">
          <a:xfrm>
            <a:off x="3810000" y="304800"/>
            <a:ext cx="5334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Known Functions</a:t>
            </a:r>
          </a:p>
        </p:txBody>
      </p:sp>
      <p:pic>
        <p:nvPicPr>
          <p:cNvPr id="17412" name="Picture 21" descr="MPj04387370000[1]"/>
          <p:cNvPicPr>
            <a:picLocks noChangeAspect="1" noChangeArrowheads="1"/>
          </p:cNvPicPr>
          <p:nvPr/>
        </p:nvPicPr>
        <p:blipFill>
          <a:blip r:embed="rId3" cstate="print"/>
          <a:srcRect/>
          <a:stretch>
            <a:fillRect/>
          </a:stretch>
        </p:blipFill>
        <p:spPr bwMode="auto">
          <a:xfrm>
            <a:off x="0" y="1066800"/>
            <a:ext cx="3829050" cy="5105400"/>
          </a:xfrm>
          <a:prstGeom prst="rect">
            <a:avLst/>
          </a:prstGeom>
          <a:noFill/>
          <a:ln w="9525">
            <a:noFill/>
            <a:miter lim="800000"/>
            <a:headEnd/>
            <a:tailEnd/>
          </a:ln>
        </p:spPr>
      </p:pic>
      <p:sp>
        <p:nvSpPr>
          <p:cNvPr id="17413" name="Text Box 8"/>
          <p:cNvSpPr txBox="1">
            <a:spLocks noChangeArrowheads="1"/>
          </p:cNvSpPr>
          <p:nvPr/>
        </p:nvSpPr>
        <p:spPr bwMode="auto">
          <a:xfrm>
            <a:off x="3886200" y="1219200"/>
            <a:ext cx="4876800" cy="701675"/>
          </a:xfrm>
          <a:prstGeom prst="rect">
            <a:avLst/>
          </a:prstGeom>
          <a:noFill/>
          <a:ln w="9525">
            <a:noFill/>
            <a:miter lim="800000"/>
            <a:headEnd/>
            <a:tailEnd/>
          </a:ln>
        </p:spPr>
        <p:txBody>
          <a:bodyPr>
            <a:spAutoFit/>
          </a:bodyPr>
          <a:lstStyle/>
          <a:p>
            <a:pPr>
              <a:spcBef>
                <a:spcPct val="50000"/>
              </a:spcBef>
            </a:pPr>
            <a:r>
              <a:rPr lang="en-US" sz="2000" b="1" i="0">
                <a:latin typeface="Arial" pitchFamily="34" charset="0"/>
              </a:rPr>
              <a:t>The bones create a mechanism allowing </a:t>
            </a:r>
            <a:r>
              <a:rPr lang="en-US" sz="2000" b="1" i="0">
                <a:solidFill>
                  <a:srgbClr val="FFCC00"/>
                </a:solidFill>
                <a:latin typeface="Arial" pitchFamily="34" charset="0"/>
              </a:rPr>
              <a:t>movement and form.</a:t>
            </a:r>
          </a:p>
        </p:txBody>
      </p:sp>
      <p:sp>
        <p:nvSpPr>
          <p:cNvPr id="17414" name="Text Box 7"/>
          <p:cNvSpPr txBox="1">
            <a:spLocks noChangeArrowheads="1"/>
          </p:cNvSpPr>
          <p:nvPr/>
        </p:nvSpPr>
        <p:spPr bwMode="auto">
          <a:xfrm>
            <a:off x="3962400" y="2286000"/>
            <a:ext cx="4876800" cy="701675"/>
          </a:xfrm>
          <a:prstGeom prst="rect">
            <a:avLst/>
          </a:prstGeom>
          <a:noFill/>
          <a:ln w="9525">
            <a:noFill/>
            <a:miter lim="800000"/>
            <a:headEnd/>
            <a:tailEnd/>
          </a:ln>
        </p:spPr>
        <p:txBody>
          <a:bodyPr>
            <a:spAutoFit/>
          </a:bodyPr>
          <a:lstStyle/>
          <a:p>
            <a:pPr>
              <a:spcBef>
                <a:spcPct val="50000"/>
              </a:spcBef>
            </a:pPr>
            <a:r>
              <a:rPr lang="en-US" sz="2000" b="1" i="0">
                <a:latin typeface="Arial" pitchFamily="34" charset="0"/>
              </a:rPr>
              <a:t>Create a </a:t>
            </a:r>
            <a:r>
              <a:rPr lang="en-US" sz="2000" b="1" i="0">
                <a:solidFill>
                  <a:srgbClr val="FFCC00"/>
                </a:solidFill>
                <a:latin typeface="Arial" pitchFamily="34" charset="0"/>
              </a:rPr>
              <a:t>shield and protection</a:t>
            </a:r>
            <a:r>
              <a:rPr lang="en-US" sz="2000" b="1" i="0">
                <a:solidFill>
                  <a:srgbClr val="0033CC"/>
                </a:solidFill>
                <a:latin typeface="Arial" pitchFamily="34" charset="0"/>
              </a:rPr>
              <a:t> </a:t>
            </a:r>
            <a:r>
              <a:rPr lang="en-US" sz="2000" b="1" i="0">
                <a:latin typeface="Arial" pitchFamily="34" charset="0"/>
              </a:rPr>
              <a:t>for vital organs (lungs, brain, heart, liver, etc.)</a:t>
            </a:r>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0" y="304800"/>
            <a:ext cx="3810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Healthy OSTEO System</a:t>
            </a:r>
          </a:p>
        </p:txBody>
      </p:sp>
      <p:sp>
        <p:nvSpPr>
          <p:cNvPr id="18435" name="Text Box 3"/>
          <p:cNvSpPr txBox="1">
            <a:spLocks noChangeArrowheads="1"/>
          </p:cNvSpPr>
          <p:nvPr/>
        </p:nvSpPr>
        <p:spPr bwMode="auto">
          <a:xfrm>
            <a:off x="3810000" y="304800"/>
            <a:ext cx="5334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Known Functions</a:t>
            </a:r>
          </a:p>
        </p:txBody>
      </p:sp>
      <p:pic>
        <p:nvPicPr>
          <p:cNvPr id="18436" name="Picture 18" descr="red-blood-cells"/>
          <p:cNvPicPr>
            <a:picLocks noChangeAspect="1" noChangeArrowheads="1"/>
          </p:cNvPicPr>
          <p:nvPr/>
        </p:nvPicPr>
        <p:blipFill>
          <a:blip r:embed="rId3" cstate="print"/>
          <a:srcRect/>
          <a:stretch>
            <a:fillRect/>
          </a:stretch>
        </p:blipFill>
        <p:spPr bwMode="auto">
          <a:xfrm>
            <a:off x="-304800" y="1981200"/>
            <a:ext cx="4175125" cy="4175125"/>
          </a:xfrm>
          <a:prstGeom prst="rect">
            <a:avLst/>
          </a:prstGeom>
          <a:noFill/>
          <a:ln w="9525">
            <a:noFill/>
            <a:miter lim="800000"/>
            <a:headEnd/>
            <a:tailEnd/>
          </a:ln>
        </p:spPr>
      </p:pic>
      <p:sp>
        <p:nvSpPr>
          <p:cNvPr id="18437" name="Text Box 8"/>
          <p:cNvSpPr txBox="1">
            <a:spLocks noChangeArrowheads="1"/>
          </p:cNvSpPr>
          <p:nvPr/>
        </p:nvSpPr>
        <p:spPr bwMode="auto">
          <a:xfrm>
            <a:off x="3886200" y="1219200"/>
            <a:ext cx="4876800" cy="701675"/>
          </a:xfrm>
          <a:prstGeom prst="rect">
            <a:avLst/>
          </a:prstGeom>
          <a:noFill/>
          <a:ln w="9525">
            <a:noFill/>
            <a:miter lim="800000"/>
            <a:headEnd/>
            <a:tailEnd/>
          </a:ln>
        </p:spPr>
        <p:txBody>
          <a:bodyPr>
            <a:spAutoFit/>
          </a:bodyPr>
          <a:lstStyle/>
          <a:p>
            <a:pPr>
              <a:spcBef>
                <a:spcPct val="50000"/>
              </a:spcBef>
            </a:pPr>
            <a:r>
              <a:rPr lang="en-US" sz="2000" b="1" i="0">
                <a:latin typeface="Arial" pitchFamily="34" charset="0"/>
              </a:rPr>
              <a:t>The bones create a mechanism allowing </a:t>
            </a:r>
            <a:r>
              <a:rPr lang="en-US" sz="2000" b="1" i="0">
                <a:solidFill>
                  <a:srgbClr val="FFCC00"/>
                </a:solidFill>
                <a:latin typeface="Arial" pitchFamily="34" charset="0"/>
              </a:rPr>
              <a:t>movement and form.</a:t>
            </a:r>
          </a:p>
        </p:txBody>
      </p:sp>
      <p:sp>
        <p:nvSpPr>
          <p:cNvPr id="18438" name="Text Box 7"/>
          <p:cNvSpPr txBox="1">
            <a:spLocks noChangeArrowheads="1"/>
          </p:cNvSpPr>
          <p:nvPr/>
        </p:nvSpPr>
        <p:spPr bwMode="auto">
          <a:xfrm>
            <a:off x="3962400" y="2286000"/>
            <a:ext cx="4876800" cy="701675"/>
          </a:xfrm>
          <a:prstGeom prst="rect">
            <a:avLst/>
          </a:prstGeom>
          <a:noFill/>
          <a:ln w="9525">
            <a:noFill/>
            <a:miter lim="800000"/>
            <a:headEnd/>
            <a:tailEnd/>
          </a:ln>
        </p:spPr>
        <p:txBody>
          <a:bodyPr>
            <a:spAutoFit/>
          </a:bodyPr>
          <a:lstStyle/>
          <a:p>
            <a:pPr>
              <a:spcBef>
                <a:spcPct val="50000"/>
              </a:spcBef>
            </a:pPr>
            <a:r>
              <a:rPr lang="en-US" sz="2000" b="1" i="0">
                <a:latin typeface="Arial" pitchFamily="34" charset="0"/>
              </a:rPr>
              <a:t>Create a </a:t>
            </a:r>
            <a:r>
              <a:rPr lang="en-US" sz="2000" b="1" i="0">
                <a:solidFill>
                  <a:srgbClr val="FFCC00"/>
                </a:solidFill>
                <a:latin typeface="Arial" pitchFamily="34" charset="0"/>
              </a:rPr>
              <a:t>shield and protection</a:t>
            </a:r>
            <a:r>
              <a:rPr lang="en-US" sz="2000" b="1" i="0">
                <a:solidFill>
                  <a:srgbClr val="0033CC"/>
                </a:solidFill>
                <a:latin typeface="Arial" pitchFamily="34" charset="0"/>
              </a:rPr>
              <a:t> </a:t>
            </a:r>
            <a:r>
              <a:rPr lang="en-US" sz="2000" b="1" i="0">
                <a:latin typeface="Arial" pitchFamily="34" charset="0"/>
              </a:rPr>
              <a:t>for vital organs (lungs, brain, heart, liver, etc.)</a:t>
            </a:r>
          </a:p>
        </p:txBody>
      </p:sp>
      <p:sp>
        <p:nvSpPr>
          <p:cNvPr id="18439" name="Text Box 6"/>
          <p:cNvSpPr txBox="1">
            <a:spLocks noChangeArrowheads="1"/>
          </p:cNvSpPr>
          <p:nvPr/>
        </p:nvSpPr>
        <p:spPr bwMode="auto">
          <a:xfrm>
            <a:off x="3962400" y="3429000"/>
            <a:ext cx="4876800" cy="708025"/>
          </a:xfrm>
          <a:prstGeom prst="rect">
            <a:avLst/>
          </a:prstGeom>
          <a:noFill/>
          <a:ln w="9525">
            <a:noFill/>
            <a:miter lim="800000"/>
            <a:headEnd/>
            <a:tailEnd/>
          </a:ln>
        </p:spPr>
        <p:txBody>
          <a:bodyPr>
            <a:spAutoFit/>
          </a:bodyPr>
          <a:lstStyle/>
          <a:p>
            <a:pPr>
              <a:spcBef>
                <a:spcPct val="50000"/>
              </a:spcBef>
            </a:pPr>
            <a:r>
              <a:rPr lang="en-US" sz="2000" b="1" i="0">
                <a:latin typeface="Arial" pitchFamily="34" charset="0"/>
              </a:rPr>
              <a:t>The marrow contains stem cells and manufactures </a:t>
            </a:r>
            <a:r>
              <a:rPr lang="en-US" sz="2000" b="1" i="0">
                <a:solidFill>
                  <a:srgbClr val="FFCC00"/>
                </a:solidFill>
                <a:latin typeface="Arial" pitchFamily="34" charset="0"/>
              </a:rPr>
              <a:t>red blood cells</a:t>
            </a:r>
            <a:r>
              <a:rPr lang="en-US" sz="2000" b="1" i="0">
                <a:latin typeface="Arial" pitchFamily="34" charset="0"/>
              </a:rPr>
              <a:t>…</a:t>
            </a:r>
          </a:p>
        </p:txBody>
      </p:sp>
      <p:sp>
        <p:nvSpPr>
          <p:cNvPr id="18440" name="Text Box 20"/>
          <p:cNvSpPr txBox="1">
            <a:spLocks noChangeArrowheads="1"/>
          </p:cNvSpPr>
          <p:nvPr/>
        </p:nvSpPr>
        <p:spPr bwMode="auto">
          <a:xfrm>
            <a:off x="3962400" y="4038600"/>
            <a:ext cx="3962400" cy="396875"/>
          </a:xfrm>
          <a:prstGeom prst="rect">
            <a:avLst/>
          </a:prstGeom>
          <a:noFill/>
          <a:ln w="9525">
            <a:noFill/>
            <a:miter lim="800000"/>
            <a:headEnd/>
            <a:tailEnd/>
          </a:ln>
        </p:spPr>
        <p:txBody>
          <a:bodyPr>
            <a:spAutoFit/>
          </a:bodyPr>
          <a:lstStyle/>
          <a:p>
            <a:pPr>
              <a:spcBef>
                <a:spcPct val="50000"/>
              </a:spcBef>
            </a:pPr>
            <a:r>
              <a:rPr lang="en-US" sz="2000" b="1" i="0">
                <a:latin typeface="Arial" pitchFamily="34" charset="0"/>
              </a:rPr>
              <a:t>as well as </a:t>
            </a:r>
            <a:r>
              <a:rPr lang="en-US" sz="2000" b="1" i="0">
                <a:solidFill>
                  <a:srgbClr val="FFCC00"/>
                </a:solidFill>
                <a:latin typeface="Arial" pitchFamily="34" charset="0"/>
              </a:rPr>
              <a:t>white blood cells.</a:t>
            </a: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0" y="304800"/>
            <a:ext cx="3810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Healthy OSTEO System</a:t>
            </a:r>
          </a:p>
        </p:txBody>
      </p:sp>
      <p:sp>
        <p:nvSpPr>
          <p:cNvPr id="19459" name="Text Box 3"/>
          <p:cNvSpPr txBox="1">
            <a:spLocks noChangeArrowheads="1"/>
          </p:cNvSpPr>
          <p:nvPr/>
        </p:nvSpPr>
        <p:spPr bwMode="auto">
          <a:xfrm>
            <a:off x="3810000" y="304800"/>
            <a:ext cx="5334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Known Functions</a:t>
            </a:r>
          </a:p>
        </p:txBody>
      </p:sp>
      <p:pic>
        <p:nvPicPr>
          <p:cNvPr id="19460" name="Picture 15" descr="white-blood-cell"/>
          <p:cNvPicPr>
            <a:picLocks noChangeAspect="1" noChangeArrowheads="1"/>
          </p:cNvPicPr>
          <p:nvPr/>
        </p:nvPicPr>
        <p:blipFill>
          <a:blip r:embed="rId3" cstate="print"/>
          <a:srcRect/>
          <a:stretch>
            <a:fillRect/>
          </a:stretch>
        </p:blipFill>
        <p:spPr bwMode="auto">
          <a:xfrm>
            <a:off x="-152400" y="1905000"/>
            <a:ext cx="3886200" cy="2676525"/>
          </a:xfrm>
          <a:prstGeom prst="rect">
            <a:avLst/>
          </a:prstGeom>
          <a:noFill/>
          <a:ln w="9525">
            <a:noFill/>
            <a:miter lim="800000"/>
            <a:headEnd/>
            <a:tailEnd/>
          </a:ln>
        </p:spPr>
      </p:pic>
      <p:sp>
        <p:nvSpPr>
          <p:cNvPr id="19461" name="Text Box 8"/>
          <p:cNvSpPr txBox="1">
            <a:spLocks noChangeArrowheads="1"/>
          </p:cNvSpPr>
          <p:nvPr/>
        </p:nvSpPr>
        <p:spPr bwMode="auto">
          <a:xfrm>
            <a:off x="3886200" y="1219200"/>
            <a:ext cx="4876800" cy="701675"/>
          </a:xfrm>
          <a:prstGeom prst="rect">
            <a:avLst/>
          </a:prstGeom>
          <a:noFill/>
          <a:ln w="9525">
            <a:noFill/>
            <a:miter lim="800000"/>
            <a:headEnd/>
            <a:tailEnd/>
          </a:ln>
        </p:spPr>
        <p:txBody>
          <a:bodyPr>
            <a:spAutoFit/>
          </a:bodyPr>
          <a:lstStyle/>
          <a:p>
            <a:pPr>
              <a:spcBef>
                <a:spcPct val="50000"/>
              </a:spcBef>
            </a:pPr>
            <a:r>
              <a:rPr lang="en-US" sz="2000" b="1" i="0">
                <a:latin typeface="Arial" pitchFamily="34" charset="0"/>
              </a:rPr>
              <a:t>The bones create a mechanism allowing </a:t>
            </a:r>
            <a:r>
              <a:rPr lang="en-US" sz="2000" b="1" i="0">
                <a:solidFill>
                  <a:srgbClr val="FFCC00"/>
                </a:solidFill>
                <a:latin typeface="Arial" pitchFamily="34" charset="0"/>
              </a:rPr>
              <a:t>movement and form.</a:t>
            </a:r>
          </a:p>
        </p:txBody>
      </p:sp>
      <p:sp>
        <p:nvSpPr>
          <p:cNvPr id="19462" name="Text Box 7"/>
          <p:cNvSpPr txBox="1">
            <a:spLocks noChangeArrowheads="1"/>
          </p:cNvSpPr>
          <p:nvPr/>
        </p:nvSpPr>
        <p:spPr bwMode="auto">
          <a:xfrm>
            <a:off x="3962400" y="2286000"/>
            <a:ext cx="4876800" cy="701675"/>
          </a:xfrm>
          <a:prstGeom prst="rect">
            <a:avLst/>
          </a:prstGeom>
          <a:noFill/>
          <a:ln w="9525">
            <a:noFill/>
            <a:miter lim="800000"/>
            <a:headEnd/>
            <a:tailEnd/>
          </a:ln>
        </p:spPr>
        <p:txBody>
          <a:bodyPr>
            <a:spAutoFit/>
          </a:bodyPr>
          <a:lstStyle/>
          <a:p>
            <a:pPr>
              <a:spcBef>
                <a:spcPct val="50000"/>
              </a:spcBef>
            </a:pPr>
            <a:r>
              <a:rPr lang="en-US" sz="2000" b="1" i="0">
                <a:latin typeface="Arial" pitchFamily="34" charset="0"/>
              </a:rPr>
              <a:t>Create a </a:t>
            </a:r>
            <a:r>
              <a:rPr lang="en-US" sz="2000" b="1" i="0">
                <a:solidFill>
                  <a:srgbClr val="FFCC00"/>
                </a:solidFill>
                <a:latin typeface="Arial" pitchFamily="34" charset="0"/>
              </a:rPr>
              <a:t>shield and protection</a:t>
            </a:r>
            <a:r>
              <a:rPr lang="en-US" sz="2000" b="1" i="0">
                <a:solidFill>
                  <a:srgbClr val="0033CC"/>
                </a:solidFill>
                <a:latin typeface="Arial" pitchFamily="34" charset="0"/>
              </a:rPr>
              <a:t> </a:t>
            </a:r>
            <a:r>
              <a:rPr lang="en-US" sz="2000" b="1" i="0">
                <a:latin typeface="Arial" pitchFamily="34" charset="0"/>
              </a:rPr>
              <a:t>for vital organs (lungs, brain, heart, liver, etc.)</a:t>
            </a:r>
          </a:p>
        </p:txBody>
      </p:sp>
      <p:sp>
        <p:nvSpPr>
          <p:cNvPr id="19463" name="Text Box 6"/>
          <p:cNvSpPr txBox="1">
            <a:spLocks noChangeArrowheads="1"/>
          </p:cNvSpPr>
          <p:nvPr/>
        </p:nvSpPr>
        <p:spPr bwMode="auto">
          <a:xfrm>
            <a:off x="3962400" y="3429000"/>
            <a:ext cx="4876800" cy="708025"/>
          </a:xfrm>
          <a:prstGeom prst="rect">
            <a:avLst/>
          </a:prstGeom>
          <a:noFill/>
          <a:ln w="9525">
            <a:noFill/>
            <a:miter lim="800000"/>
            <a:headEnd/>
            <a:tailEnd/>
          </a:ln>
        </p:spPr>
        <p:txBody>
          <a:bodyPr>
            <a:spAutoFit/>
          </a:bodyPr>
          <a:lstStyle/>
          <a:p>
            <a:pPr>
              <a:spcBef>
                <a:spcPct val="50000"/>
              </a:spcBef>
            </a:pPr>
            <a:r>
              <a:rPr lang="en-US" sz="2000" b="1" i="0">
                <a:latin typeface="Arial" pitchFamily="34" charset="0"/>
              </a:rPr>
              <a:t>The marrow contains stem cells and manufactures </a:t>
            </a:r>
            <a:r>
              <a:rPr lang="en-US" sz="2000" b="1" i="0">
                <a:solidFill>
                  <a:srgbClr val="FFCC00"/>
                </a:solidFill>
                <a:latin typeface="Arial" pitchFamily="34" charset="0"/>
              </a:rPr>
              <a:t>red blood cells</a:t>
            </a:r>
            <a:r>
              <a:rPr lang="en-US" sz="2000" b="1" i="0">
                <a:latin typeface="Arial" pitchFamily="34" charset="0"/>
              </a:rPr>
              <a:t>…</a:t>
            </a:r>
          </a:p>
        </p:txBody>
      </p:sp>
      <p:sp>
        <p:nvSpPr>
          <p:cNvPr id="19464" name="Text Box 20"/>
          <p:cNvSpPr txBox="1">
            <a:spLocks noChangeArrowheads="1"/>
          </p:cNvSpPr>
          <p:nvPr/>
        </p:nvSpPr>
        <p:spPr bwMode="auto">
          <a:xfrm>
            <a:off x="3962400" y="4038600"/>
            <a:ext cx="3962400" cy="396875"/>
          </a:xfrm>
          <a:prstGeom prst="rect">
            <a:avLst/>
          </a:prstGeom>
          <a:noFill/>
          <a:ln w="9525">
            <a:noFill/>
            <a:miter lim="800000"/>
            <a:headEnd/>
            <a:tailEnd/>
          </a:ln>
        </p:spPr>
        <p:txBody>
          <a:bodyPr>
            <a:spAutoFit/>
          </a:bodyPr>
          <a:lstStyle/>
          <a:p>
            <a:pPr>
              <a:spcBef>
                <a:spcPct val="50000"/>
              </a:spcBef>
            </a:pPr>
            <a:r>
              <a:rPr lang="en-US" sz="2000" b="1" i="0">
                <a:latin typeface="Arial" pitchFamily="34" charset="0"/>
              </a:rPr>
              <a:t>as well as </a:t>
            </a:r>
            <a:r>
              <a:rPr lang="en-US" sz="2000" b="1" i="0">
                <a:solidFill>
                  <a:srgbClr val="FFCC00"/>
                </a:solidFill>
                <a:latin typeface="Arial" pitchFamily="34" charset="0"/>
              </a:rPr>
              <a:t>white blood cells.</a:t>
            </a:r>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0" y="304800"/>
            <a:ext cx="3810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Healthy OSTEO System</a:t>
            </a:r>
          </a:p>
        </p:txBody>
      </p:sp>
      <p:sp>
        <p:nvSpPr>
          <p:cNvPr id="20483" name="Text Box 3"/>
          <p:cNvSpPr txBox="1">
            <a:spLocks noChangeArrowheads="1"/>
          </p:cNvSpPr>
          <p:nvPr/>
        </p:nvSpPr>
        <p:spPr bwMode="auto">
          <a:xfrm>
            <a:off x="3810000" y="304800"/>
            <a:ext cx="5334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Known Functions</a:t>
            </a:r>
          </a:p>
        </p:txBody>
      </p:sp>
      <p:pic>
        <p:nvPicPr>
          <p:cNvPr id="20484" name="Picture 17" descr="xray"/>
          <p:cNvPicPr>
            <a:picLocks noChangeAspect="1" noChangeArrowheads="1"/>
          </p:cNvPicPr>
          <p:nvPr/>
        </p:nvPicPr>
        <p:blipFill>
          <a:blip r:embed="rId3" cstate="print"/>
          <a:srcRect/>
          <a:stretch>
            <a:fillRect/>
          </a:stretch>
        </p:blipFill>
        <p:spPr bwMode="auto">
          <a:xfrm>
            <a:off x="0" y="990600"/>
            <a:ext cx="3841750" cy="5257800"/>
          </a:xfrm>
          <a:prstGeom prst="rect">
            <a:avLst/>
          </a:prstGeom>
          <a:noFill/>
          <a:ln w="9525">
            <a:noFill/>
            <a:miter lim="800000"/>
            <a:headEnd/>
            <a:tailEnd/>
          </a:ln>
        </p:spPr>
      </p:pic>
      <p:sp>
        <p:nvSpPr>
          <p:cNvPr id="20485" name="Text Box 8"/>
          <p:cNvSpPr txBox="1">
            <a:spLocks noChangeArrowheads="1"/>
          </p:cNvSpPr>
          <p:nvPr/>
        </p:nvSpPr>
        <p:spPr bwMode="auto">
          <a:xfrm>
            <a:off x="3886200" y="1219200"/>
            <a:ext cx="4876800" cy="701675"/>
          </a:xfrm>
          <a:prstGeom prst="rect">
            <a:avLst/>
          </a:prstGeom>
          <a:noFill/>
          <a:ln w="9525">
            <a:noFill/>
            <a:miter lim="800000"/>
            <a:headEnd/>
            <a:tailEnd/>
          </a:ln>
        </p:spPr>
        <p:txBody>
          <a:bodyPr>
            <a:spAutoFit/>
          </a:bodyPr>
          <a:lstStyle/>
          <a:p>
            <a:pPr>
              <a:spcBef>
                <a:spcPct val="50000"/>
              </a:spcBef>
            </a:pPr>
            <a:r>
              <a:rPr lang="en-US" sz="2000" b="1" i="0">
                <a:latin typeface="Arial" pitchFamily="34" charset="0"/>
              </a:rPr>
              <a:t>The bones create a mechanism allowing </a:t>
            </a:r>
            <a:r>
              <a:rPr lang="en-US" sz="2000" b="1" i="0">
                <a:solidFill>
                  <a:srgbClr val="FFCC00"/>
                </a:solidFill>
                <a:latin typeface="Arial" pitchFamily="34" charset="0"/>
              </a:rPr>
              <a:t>movement and form.</a:t>
            </a:r>
          </a:p>
        </p:txBody>
      </p:sp>
      <p:sp>
        <p:nvSpPr>
          <p:cNvPr id="20486" name="Text Box 7"/>
          <p:cNvSpPr txBox="1">
            <a:spLocks noChangeArrowheads="1"/>
          </p:cNvSpPr>
          <p:nvPr/>
        </p:nvSpPr>
        <p:spPr bwMode="auto">
          <a:xfrm>
            <a:off x="3962400" y="2286000"/>
            <a:ext cx="4876800" cy="701675"/>
          </a:xfrm>
          <a:prstGeom prst="rect">
            <a:avLst/>
          </a:prstGeom>
          <a:noFill/>
          <a:ln w="9525">
            <a:noFill/>
            <a:miter lim="800000"/>
            <a:headEnd/>
            <a:tailEnd/>
          </a:ln>
        </p:spPr>
        <p:txBody>
          <a:bodyPr>
            <a:spAutoFit/>
          </a:bodyPr>
          <a:lstStyle/>
          <a:p>
            <a:pPr>
              <a:spcBef>
                <a:spcPct val="50000"/>
              </a:spcBef>
            </a:pPr>
            <a:r>
              <a:rPr lang="en-US" sz="2000" b="1" i="0">
                <a:latin typeface="Arial" pitchFamily="34" charset="0"/>
              </a:rPr>
              <a:t>Create a </a:t>
            </a:r>
            <a:r>
              <a:rPr lang="en-US" sz="2000" b="1" i="0">
                <a:solidFill>
                  <a:srgbClr val="FFCC00"/>
                </a:solidFill>
                <a:latin typeface="Arial" pitchFamily="34" charset="0"/>
              </a:rPr>
              <a:t>shield and protection</a:t>
            </a:r>
            <a:r>
              <a:rPr lang="en-US" sz="2000" b="1" i="0">
                <a:solidFill>
                  <a:srgbClr val="0033CC"/>
                </a:solidFill>
                <a:latin typeface="Arial" pitchFamily="34" charset="0"/>
              </a:rPr>
              <a:t> </a:t>
            </a:r>
            <a:r>
              <a:rPr lang="en-US" sz="2000" b="1" i="0">
                <a:latin typeface="Arial" pitchFamily="34" charset="0"/>
              </a:rPr>
              <a:t>for vital organs (lungs, brain, heart, liver, etc.)</a:t>
            </a:r>
          </a:p>
        </p:txBody>
      </p:sp>
      <p:sp>
        <p:nvSpPr>
          <p:cNvPr id="20487" name="Text Box 6"/>
          <p:cNvSpPr txBox="1">
            <a:spLocks noChangeArrowheads="1"/>
          </p:cNvSpPr>
          <p:nvPr/>
        </p:nvSpPr>
        <p:spPr bwMode="auto">
          <a:xfrm>
            <a:off x="3962400" y="3429000"/>
            <a:ext cx="4876800" cy="708025"/>
          </a:xfrm>
          <a:prstGeom prst="rect">
            <a:avLst/>
          </a:prstGeom>
          <a:noFill/>
          <a:ln w="9525">
            <a:noFill/>
            <a:miter lim="800000"/>
            <a:headEnd/>
            <a:tailEnd/>
          </a:ln>
        </p:spPr>
        <p:txBody>
          <a:bodyPr>
            <a:spAutoFit/>
          </a:bodyPr>
          <a:lstStyle/>
          <a:p>
            <a:pPr>
              <a:spcBef>
                <a:spcPct val="50000"/>
              </a:spcBef>
            </a:pPr>
            <a:r>
              <a:rPr lang="en-US" sz="2000" b="1" i="0">
                <a:latin typeface="Arial" pitchFamily="34" charset="0"/>
              </a:rPr>
              <a:t>The marrow contains stem cells and manufactures </a:t>
            </a:r>
            <a:r>
              <a:rPr lang="en-US" sz="2000" b="1" i="0">
                <a:solidFill>
                  <a:srgbClr val="FFCC00"/>
                </a:solidFill>
                <a:latin typeface="Arial" pitchFamily="34" charset="0"/>
              </a:rPr>
              <a:t>red blood cells</a:t>
            </a:r>
            <a:r>
              <a:rPr lang="en-US" sz="2000" b="1" i="0">
                <a:latin typeface="Arial" pitchFamily="34" charset="0"/>
              </a:rPr>
              <a:t>…</a:t>
            </a:r>
          </a:p>
        </p:txBody>
      </p:sp>
      <p:sp>
        <p:nvSpPr>
          <p:cNvPr id="20488" name="Text Box 20"/>
          <p:cNvSpPr txBox="1">
            <a:spLocks noChangeArrowheads="1"/>
          </p:cNvSpPr>
          <p:nvPr/>
        </p:nvSpPr>
        <p:spPr bwMode="auto">
          <a:xfrm>
            <a:off x="3962400" y="4038600"/>
            <a:ext cx="3962400" cy="396875"/>
          </a:xfrm>
          <a:prstGeom prst="rect">
            <a:avLst/>
          </a:prstGeom>
          <a:noFill/>
          <a:ln w="9525">
            <a:noFill/>
            <a:miter lim="800000"/>
            <a:headEnd/>
            <a:tailEnd/>
          </a:ln>
        </p:spPr>
        <p:txBody>
          <a:bodyPr>
            <a:spAutoFit/>
          </a:bodyPr>
          <a:lstStyle/>
          <a:p>
            <a:pPr>
              <a:spcBef>
                <a:spcPct val="50000"/>
              </a:spcBef>
            </a:pPr>
            <a:r>
              <a:rPr lang="en-US" sz="2000" b="1" i="0">
                <a:latin typeface="Arial" pitchFamily="34" charset="0"/>
              </a:rPr>
              <a:t>as well as </a:t>
            </a:r>
            <a:r>
              <a:rPr lang="en-US" sz="2000" b="1" i="0">
                <a:solidFill>
                  <a:srgbClr val="FFCC00"/>
                </a:solidFill>
                <a:latin typeface="Arial" pitchFamily="34" charset="0"/>
              </a:rPr>
              <a:t>white blood cells.</a:t>
            </a:r>
          </a:p>
        </p:txBody>
      </p:sp>
      <p:sp>
        <p:nvSpPr>
          <p:cNvPr id="20489" name="Text Box 5"/>
          <p:cNvSpPr txBox="1">
            <a:spLocks noChangeArrowheads="1"/>
          </p:cNvSpPr>
          <p:nvPr/>
        </p:nvSpPr>
        <p:spPr bwMode="auto">
          <a:xfrm>
            <a:off x="3962400" y="4800600"/>
            <a:ext cx="4876800" cy="1311275"/>
          </a:xfrm>
          <a:prstGeom prst="rect">
            <a:avLst/>
          </a:prstGeom>
          <a:noFill/>
          <a:ln w="9525">
            <a:noFill/>
            <a:miter lim="800000"/>
            <a:headEnd/>
            <a:tailEnd/>
          </a:ln>
        </p:spPr>
        <p:txBody>
          <a:bodyPr>
            <a:spAutoFit/>
          </a:bodyPr>
          <a:lstStyle/>
          <a:p>
            <a:pPr>
              <a:spcBef>
                <a:spcPct val="50000"/>
              </a:spcBef>
            </a:pPr>
            <a:r>
              <a:rPr lang="en-US" sz="2000" b="1" i="0">
                <a:latin typeface="Arial" pitchFamily="34" charset="0"/>
              </a:rPr>
              <a:t>Function as a </a:t>
            </a:r>
            <a:r>
              <a:rPr lang="en-US" sz="2000" b="1" i="0">
                <a:solidFill>
                  <a:srgbClr val="FFCC00"/>
                </a:solidFill>
                <a:latin typeface="Arial" pitchFamily="34" charset="0"/>
              </a:rPr>
              <a:t>chemical bank</a:t>
            </a:r>
            <a:r>
              <a:rPr lang="en-US" sz="2000" b="1" i="0">
                <a:latin typeface="Arial" pitchFamily="34" charset="0"/>
              </a:rPr>
              <a:t> creating a system of regular deposits and withdrawals of trace minerals, calcium,  phosphorus, etc.</a:t>
            </a: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CCE94"/>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152400"/>
            <a:ext cx="8077200" cy="1447800"/>
          </a:xfrm>
        </p:spPr>
        <p:txBody>
          <a:bodyPr/>
          <a:lstStyle/>
          <a:p>
            <a:pPr eaLnBrk="1" fontAlgn="auto" hangingPunct="1">
              <a:spcAft>
                <a:spcPts val="0"/>
              </a:spcAft>
              <a:defRPr/>
            </a:pPr>
            <a:r>
              <a:rPr lang="en-US" sz="6600" dirty="0">
                <a:solidFill>
                  <a:srgbClr val="FF0000"/>
                </a:solidFill>
              </a:rPr>
              <a:t>The Challenge</a:t>
            </a:r>
          </a:p>
        </p:txBody>
      </p:sp>
      <p:sp>
        <p:nvSpPr>
          <p:cNvPr id="22531" name="Rectangle 3"/>
          <p:cNvSpPr>
            <a:spLocks noGrp="1" noChangeArrowheads="1"/>
          </p:cNvSpPr>
          <p:nvPr>
            <p:ph idx="1"/>
          </p:nvPr>
        </p:nvSpPr>
        <p:spPr>
          <a:xfrm>
            <a:off x="0" y="1143000"/>
            <a:ext cx="4953000" cy="4191000"/>
          </a:xfrm>
        </p:spPr>
        <p:txBody>
          <a:bodyPr/>
          <a:lstStyle/>
          <a:p>
            <a:pPr marL="136525" indent="0" eaLnBrk="1" hangingPunct="1">
              <a:lnSpc>
                <a:spcPct val="80000"/>
              </a:lnSpc>
              <a:buFont typeface="Wingdings 2" pitchFamily="18" charset="2"/>
              <a:buNone/>
              <a:defRPr/>
            </a:pPr>
            <a:r>
              <a:rPr lang="en-US" sz="2400" b="1" dirty="0" smtClean="0">
                <a:solidFill>
                  <a:schemeClr val="bg1"/>
                </a:solidFill>
              </a:rPr>
              <a:t>The Surgeon General Reports</a:t>
            </a:r>
          </a:p>
          <a:p>
            <a:pPr eaLnBrk="1" hangingPunct="1">
              <a:lnSpc>
                <a:spcPct val="80000"/>
              </a:lnSpc>
              <a:defRPr/>
            </a:pPr>
            <a:r>
              <a:rPr lang="en-US" sz="3200" b="1" dirty="0" smtClean="0">
                <a:solidFill>
                  <a:schemeClr val="bg1"/>
                </a:solidFill>
              </a:rPr>
              <a:t>12 Million </a:t>
            </a:r>
            <a:r>
              <a:rPr lang="en-US" sz="2400" dirty="0" smtClean="0">
                <a:solidFill>
                  <a:schemeClr val="bg1"/>
                </a:solidFill>
              </a:rPr>
              <a:t>Americans</a:t>
            </a:r>
            <a:r>
              <a:rPr lang="en-US" sz="2400" b="1" dirty="0" smtClean="0">
                <a:solidFill>
                  <a:schemeClr val="bg1"/>
                </a:solidFill>
              </a:rPr>
              <a:t> </a:t>
            </a:r>
          </a:p>
          <a:p>
            <a:pPr eaLnBrk="1" hangingPunct="1">
              <a:lnSpc>
                <a:spcPct val="80000"/>
              </a:lnSpc>
              <a:buFont typeface="Wingdings" pitchFamily="2" charset="2"/>
              <a:buNone/>
              <a:defRPr/>
            </a:pPr>
            <a:r>
              <a:rPr lang="en-US" sz="2400" b="1" dirty="0" smtClean="0">
                <a:solidFill>
                  <a:schemeClr val="bg1"/>
                </a:solidFill>
              </a:rPr>
              <a:t>                   have Osteoporosis.</a:t>
            </a:r>
          </a:p>
          <a:p>
            <a:pPr eaLnBrk="1" hangingPunct="1">
              <a:lnSpc>
                <a:spcPct val="80000"/>
              </a:lnSpc>
              <a:defRPr/>
            </a:pPr>
            <a:r>
              <a:rPr lang="en-US" sz="3200" b="1" dirty="0" smtClean="0">
                <a:solidFill>
                  <a:schemeClr val="bg1"/>
                </a:solidFill>
              </a:rPr>
              <a:t>40 Million </a:t>
            </a:r>
            <a:r>
              <a:rPr lang="en-US" sz="2400" dirty="0" smtClean="0">
                <a:solidFill>
                  <a:schemeClr val="bg1"/>
                </a:solidFill>
              </a:rPr>
              <a:t>Americans:  </a:t>
            </a:r>
            <a:r>
              <a:rPr lang="en-US" sz="2400" b="1" dirty="0" smtClean="0">
                <a:solidFill>
                  <a:schemeClr val="bg1"/>
                </a:solidFill>
              </a:rPr>
              <a:t>low bone mass</a:t>
            </a:r>
            <a:r>
              <a:rPr lang="en-US" sz="2400" dirty="0">
                <a:solidFill>
                  <a:schemeClr val="bg1"/>
                </a:solidFill>
              </a:rPr>
              <a:t> </a:t>
            </a:r>
            <a:r>
              <a:rPr lang="en-US" sz="2400" dirty="0" smtClean="0">
                <a:solidFill>
                  <a:schemeClr val="bg1"/>
                </a:solidFill>
              </a:rPr>
              <a:t>or </a:t>
            </a:r>
            <a:r>
              <a:rPr lang="en-US" sz="2400" b="1" dirty="0" smtClean="0">
                <a:solidFill>
                  <a:schemeClr val="bg1"/>
                </a:solidFill>
              </a:rPr>
              <a:t>Osteopenia</a:t>
            </a:r>
          </a:p>
          <a:p>
            <a:pPr eaLnBrk="1" hangingPunct="1">
              <a:lnSpc>
                <a:spcPct val="80000"/>
              </a:lnSpc>
              <a:buFont typeface="Wingdings" pitchFamily="2" charset="2"/>
              <a:buNone/>
              <a:defRPr/>
            </a:pPr>
            <a:r>
              <a:rPr lang="en-US" sz="2400" dirty="0" smtClean="0">
                <a:solidFill>
                  <a:schemeClr val="bg1"/>
                </a:solidFill>
              </a:rPr>
              <a:t>		-</a:t>
            </a:r>
            <a:r>
              <a:rPr lang="en-US" sz="1800" dirty="0" smtClean="0">
                <a:solidFill>
                  <a:schemeClr val="bg1"/>
                </a:solidFill>
              </a:rPr>
              <a:t>Hip fractures up 25% (1990-2000)</a:t>
            </a:r>
          </a:p>
          <a:p>
            <a:pPr eaLnBrk="1" hangingPunct="1">
              <a:lnSpc>
                <a:spcPct val="80000"/>
              </a:lnSpc>
              <a:buFont typeface="Wingdings" pitchFamily="2" charset="2"/>
              <a:buNone/>
              <a:defRPr/>
            </a:pPr>
            <a:r>
              <a:rPr lang="en-US" sz="1800" dirty="0" smtClean="0">
                <a:solidFill>
                  <a:schemeClr val="bg1"/>
                </a:solidFill>
              </a:rPr>
              <a:t>		-Greatest risk: hip, spine, wrist.</a:t>
            </a:r>
            <a:endParaRPr lang="en-US" sz="1800" b="1" dirty="0" smtClean="0">
              <a:solidFill>
                <a:schemeClr val="bg1"/>
              </a:solidFill>
            </a:endParaRPr>
          </a:p>
          <a:p>
            <a:pPr eaLnBrk="1" hangingPunct="1">
              <a:lnSpc>
                <a:spcPct val="80000"/>
              </a:lnSpc>
              <a:defRPr/>
            </a:pPr>
            <a:r>
              <a:rPr lang="en-US" sz="3200" b="1" dirty="0" smtClean="0">
                <a:solidFill>
                  <a:schemeClr val="bg1"/>
                </a:solidFill>
              </a:rPr>
              <a:t>66 Million </a:t>
            </a:r>
            <a:r>
              <a:rPr lang="en-US" sz="2400" b="1" dirty="0" smtClean="0">
                <a:solidFill>
                  <a:schemeClr val="bg1"/>
                </a:solidFill>
              </a:rPr>
              <a:t>- </a:t>
            </a:r>
            <a:r>
              <a:rPr lang="en-US" sz="2400" dirty="0" smtClean="0">
                <a:solidFill>
                  <a:schemeClr val="bg1"/>
                </a:solidFill>
              </a:rPr>
              <a:t>joint related issues</a:t>
            </a:r>
            <a:r>
              <a:rPr lang="en-US" sz="2400" b="1" dirty="0" smtClean="0">
                <a:solidFill>
                  <a:schemeClr val="bg1"/>
                </a:solidFill>
              </a:rPr>
              <a:t>. </a:t>
            </a:r>
          </a:p>
          <a:p>
            <a:pPr eaLnBrk="1" hangingPunct="1">
              <a:lnSpc>
                <a:spcPct val="80000"/>
              </a:lnSpc>
              <a:buFont typeface="Wingdings" pitchFamily="2" charset="2"/>
              <a:buNone/>
              <a:defRPr/>
            </a:pPr>
            <a:r>
              <a:rPr lang="en-US" sz="2400" b="1" dirty="0" smtClean="0">
                <a:solidFill>
                  <a:schemeClr val="bg1"/>
                </a:solidFill>
              </a:rPr>
              <a:t>            </a:t>
            </a:r>
            <a:r>
              <a:rPr lang="en-US" sz="2400" b="1" u="sng" dirty="0" smtClean="0">
                <a:solidFill>
                  <a:schemeClr val="bg1"/>
                </a:solidFill>
              </a:rPr>
              <a:t>TOTAL:  </a:t>
            </a:r>
            <a:r>
              <a:rPr lang="en-US" sz="3600" b="1" i="1" u="sng" dirty="0" smtClean="0">
                <a:solidFill>
                  <a:schemeClr val="bg1"/>
                </a:solidFill>
              </a:rPr>
              <a:t>118 Million </a:t>
            </a:r>
            <a:r>
              <a:rPr lang="en-US" sz="3600" b="1" dirty="0" smtClean="0">
                <a:solidFill>
                  <a:schemeClr val="bg1"/>
                </a:solidFill>
              </a:rPr>
              <a:t> </a:t>
            </a:r>
          </a:p>
          <a:p>
            <a:pPr eaLnBrk="1" hangingPunct="1">
              <a:lnSpc>
                <a:spcPct val="80000"/>
              </a:lnSpc>
              <a:buFont typeface="Wingdings" pitchFamily="2" charset="2"/>
              <a:buNone/>
              <a:defRPr/>
            </a:pPr>
            <a:endParaRPr lang="en-US" sz="2400" dirty="0" smtClean="0"/>
          </a:p>
          <a:p>
            <a:pPr eaLnBrk="1" hangingPunct="1">
              <a:lnSpc>
                <a:spcPct val="80000"/>
              </a:lnSpc>
              <a:buFont typeface="Wingdings" pitchFamily="2" charset="2"/>
              <a:buNone/>
              <a:defRPr/>
            </a:pPr>
            <a:endParaRPr lang="en-US" sz="2400" dirty="0" smtClean="0"/>
          </a:p>
        </p:txBody>
      </p:sp>
      <p:pic>
        <p:nvPicPr>
          <p:cNvPr id="21508" name="Picture 7" descr="pattyskel"/>
          <p:cNvPicPr>
            <a:picLocks noChangeAspect="1" noChangeArrowheads="1"/>
          </p:cNvPicPr>
          <p:nvPr/>
        </p:nvPicPr>
        <p:blipFill>
          <a:blip r:embed="rId3" cstate="print"/>
          <a:srcRect/>
          <a:stretch>
            <a:fillRect/>
          </a:stretch>
        </p:blipFill>
        <p:spPr bwMode="auto">
          <a:xfrm>
            <a:off x="4953000" y="1219200"/>
            <a:ext cx="4030663" cy="3124200"/>
          </a:xfrm>
          <a:prstGeom prst="rect">
            <a:avLst/>
          </a:prstGeom>
          <a:noFill/>
          <a:ln w="9525">
            <a:noFill/>
            <a:miter lim="800000"/>
            <a:headEnd/>
            <a:tailEnd/>
          </a:ln>
        </p:spPr>
      </p:pic>
      <p:sp>
        <p:nvSpPr>
          <p:cNvPr id="21509" name="Text Box 8"/>
          <p:cNvSpPr txBox="1">
            <a:spLocks noChangeArrowheads="1"/>
          </p:cNvSpPr>
          <p:nvPr/>
        </p:nvSpPr>
        <p:spPr bwMode="auto">
          <a:xfrm>
            <a:off x="258763" y="6172200"/>
            <a:ext cx="8915400" cy="1030288"/>
          </a:xfrm>
          <a:prstGeom prst="rect">
            <a:avLst/>
          </a:prstGeom>
          <a:noFill/>
          <a:ln w="9525">
            <a:noFill/>
            <a:miter lim="800000"/>
            <a:headEnd/>
            <a:tailEnd/>
          </a:ln>
        </p:spPr>
        <p:txBody>
          <a:bodyPr>
            <a:spAutoFit/>
          </a:bodyPr>
          <a:lstStyle/>
          <a:p>
            <a:pPr>
              <a:lnSpc>
                <a:spcPct val="80000"/>
              </a:lnSpc>
              <a:spcBef>
                <a:spcPct val="20000"/>
              </a:spcBef>
              <a:buClr>
                <a:srgbClr val="F9F9F9"/>
              </a:buClr>
              <a:buSzPct val="65000"/>
              <a:buFont typeface="Wingdings" pitchFamily="2" charset="2"/>
              <a:buNone/>
            </a:pPr>
            <a:r>
              <a:rPr lang="en-US" sz="2400" i="0">
                <a:solidFill>
                  <a:srgbClr val="FF0000"/>
                </a:solidFill>
                <a:latin typeface="Times New Roman" pitchFamily="18" charset="0"/>
              </a:rPr>
              <a:t>Studies indicate our </a:t>
            </a:r>
            <a:r>
              <a:rPr lang="en-US" sz="3200" b="1" i="0" u="sng">
                <a:solidFill>
                  <a:schemeClr val="bg1"/>
                </a:solidFill>
                <a:latin typeface="Times New Roman" pitchFamily="18" charset="0"/>
              </a:rPr>
              <a:t>teenage youth</a:t>
            </a:r>
            <a:r>
              <a:rPr lang="en-US" sz="2400" i="0">
                <a:solidFill>
                  <a:schemeClr val="bg1"/>
                </a:solidFill>
                <a:latin typeface="Times New Roman" pitchFamily="18" charset="0"/>
              </a:rPr>
              <a:t> </a:t>
            </a:r>
            <a:r>
              <a:rPr lang="en-US" sz="2400" i="0">
                <a:solidFill>
                  <a:srgbClr val="FF0000"/>
                </a:solidFill>
                <a:latin typeface="Times New Roman" pitchFamily="18" charset="0"/>
              </a:rPr>
              <a:t>are at risk for osteoporosis</a:t>
            </a:r>
            <a:r>
              <a:rPr lang="en-US" sz="2400" i="0">
                <a:solidFill>
                  <a:srgbClr val="E3D40F"/>
                </a:solidFill>
                <a:latin typeface="Times New Roman" pitchFamily="18" charset="0"/>
              </a:rPr>
              <a:t>.</a:t>
            </a:r>
          </a:p>
          <a:p>
            <a:pPr>
              <a:spcBef>
                <a:spcPct val="50000"/>
              </a:spcBef>
            </a:pPr>
            <a:endParaRPr lang="en-US" sz="2400" i="0">
              <a:solidFill>
                <a:srgbClr val="E3D40F"/>
              </a:solidFill>
              <a:latin typeface="Times New Roman" pitchFamily="18" charset="0"/>
            </a:endParaRPr>
          </a:p>
        </p:txBody>
      </p:sp>
      <p:sp>
        <p:nvSpPr>
          <p:cNvPr id="21510" name="Text Box 11"/>
          <p:cNvSpPr txBox="1">
            <a:spLocks noChangeArrowheads="1"/>
          </p:cNvSpPr>
          <p:nvPr/>
        </p:nvSpPr>
        <p:spPr bwMode="auto">
          <a:xfrm>
            <a:off x="-152400" y="5181600"/>
            <a:ext cx="8915400" cy="1236663"/>
          </a:xfrm>
          <a:prstGeom prst="rect">
            <a:avLst/>
          </a:prstGeom>
          <a:noFill/>
          <a:ln w="9525">
            <a:noFill/>
            <a:miter lim="800000"/>
            <a:headEnd/>
            <a:tailEnd/>
          </a:ln>
        </p:spPr>
        <p:txBody>
          <a:bodyPr>
            <a:spAutoFit/>
          </a:bodyPr>
          <a:lstStyle/>
          <a:p>
            <a:pPr algn="ctr">
              <a:lnSpc>
                <a:spcPct val="80000"/>
              </a:lnSpc>
              <a:spcBef>
                <a:spcPct val="20000"/>
              </a:spcBef>
              <a:buClr>
                <a:srgbClr val="F9F9F9"/>
              </a:buClr>
              <a:buSzPct val="65000"/>
              <a:buFont typeface="Wingdings" pitchFamily="2" charset="2"/>
              <a:buNone/>
            </a:pPr>
            <a:r>
              <a:rPr lang="en-US" sz="2400" i="0">
                <a:solidFill>
                  <a:schemeClr val="bg1"/>
                </a:solidFill>
                <a:latin typeface="Times New Roman" pitchFamily="18" charset="0"/>
              </a:rPr>
              <a:t>“They will not fall and break their bones, </a:t>
            </a:r>
            <a:r>
              <a:rPr lang="en-US" sz="2400" b="1" i="0">
                <a:solidFill>
                  <a:schemeClr val="bg1"/>
                </a:solidFill>
                <a:latin typeface="Times New Roman" pitchFamily="18" charset="0"/>
              </a:rPr>
              <a:t>they will break their bone…and fall.”</a:t>
            </a:r>
          </a:p>
          <a:p>
            <a:pPr algn="ctr">
              <a:spcBef>
                <a:spcPct val="50000"/>
              </a:spcBef>
            </a:pPr>
            <a:endParaRPr lang="en-US" sz="2400">
              <a:latin typeface="Times New Roman" pitchFamily="18" charset="0"/>
            </a:endParaRPr>
          </a:p>
        </p:txBody>
      </p:sp>
    </p:spTree>
  </p:cSld>
  <p:clrMapOvr>
    <a:masterClrMapping/>
  </p:clrMapOvr>
  <p:transition spd="slow">
    <p:pull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8" name="Rectangle 6"/>
          <p:cNvSpPr>
            <a:spLocks noGrp="1" noChangeArrowheads="1"/>
          </p:cNvSpPr>
          <p:nvPr>
            <p:ph type="title"/>
          </p:nvPr>
        </p:nvSpPr>
        <p:spPr>
          <a:xfrm>
            <a:off x="609600" y="304800"/>
            <a:ext cx="7467600" cy="1143000"/>
          </a:xfrm>
        </p:spPr>
        <p:txBody>
          <a:bodyPr/>
          <a:lstStyle/>
          <a:p>
            <a:pPr eaLnBrk="1" fontAlgn="auto" hangingPunct="1">
              <a:spcAft>
                <a:spcPts val="0"/>
              </a:spcAft>
              <a:defRPr/>
            </a:pPr>
            <a:r>
              <a:rPr lang="en-US" sz="6000" dirty="0"/>
              <a:t>We will discuss…</a:t>
            </a:r>
          </a:p>
        </p:txBody>
      </p:sp>
      <p:sp>
        <p:nvSpPr>
          <p:cNvPr id="22531" name="Rectangle 7"/>
          <p:cNvSpPr>
            <a:spLocks noGrp="1" noChangeArrowheads="1"/>
          </p:cNvSpPr>
          <p:nvPr>
            <p:ph idx="1"/>
          </p:nvPr>
        </p:nvSpPr>
        <p:spPr>
          <a:xfrm>
            <a:off x="4495800" y="1828800"/>
            <a:ext cx="4343400" cy="4343400"/>
          </a:xfrm>
        </p:spPr>
        <p:txBody>
          <a:bodyPr/>
          <a:lstStyle/>
          <a:p>
            <a:pPr eaLnBrk="1" hangingPunct="1"/>
            <a:r>
              <a:rPr lang="en-US" sz="3200" b="1" smtClean="0"/>
              <a:t>Bone Replacement</a:t>
            </a:r>
            <a:r>
              <a:rPr lang="en-US" smtClean="0"/>
              <a:t>  </a:t>
            </a:r>
          </a:p>
          <a:p>
            <a:pPr lvl="1" eaLnBrk="1" hangingPunct="1"/>
            <a:r>
              <a:rPr lang="en-US" smtClean="0"/>
              <a:t>10 times in the average lifetime </a:t>
            </a:r>
          </a:p>
          <a:p>
            <a:pPr lvl="1" eaLnBrk="1" hangingPunct="1"/>
            <a:r>
              <a:rPr lang="en-US" smtClean="0"/>
              <a:t>5 times before age 20 </a:t>
            </a:r>
          </a:p>
          <a:p>
            <a:pPr eaLnBrk="1" hangingPunct="1"/>
            <a:endParaRPr lang="en-US" smtClean="0"/>
          </a:p>
          <a:p>
            <a:pPr eaLnBrk="1" hangingPunct="1"/>
            <a:r>
              <a:rPr lang="en-US" sz="3600" b="1" smtClean="0"/>
              <a:t>Factors</a:t>
            </a:r>
            <a:r>
              <a:rPr lang="en-US" smtClean="0"/>
              <a:t> playing a role in bone replenishment. </a:t>
            </a:r>
          </a:p>
        </p:txBody>
      </p:sp>
      <p:pic>
        <p:nvPicPr>
          <p:cNvPr id="20488" name="Picture 8" descr="backpain_000_L"/>
          <p:cNvPicPr>
            <a:picLocks noChangeAspect="1" noChangeArrowheads="1"/>
          </p:cNvPicPr>
          <p:nvPr/>
        </p:nvPicPr>
        <p:blipFill>
          <a:blip r:embed="rId3" cstate="print"/>
          <a:srcRect/>
          <a:stretch>
            <a:fillRect/>
          </a:stretch>
        </p:blipFill>
        <p:spPr bwMode="auto">
          <a:xfrm>
            <a:off x="533400" y="1905000"/>
            <a:ext cx="3810000" cy="3505200"/>
          </a:xfrm>
          <a:prstGeom prst="rect">
            <a:avLst/>
          </a:prstGeom>
          <a:noFill/>
          <a:ln w="9525">
            <a:noFill/>
            <a:miter lim="800000"/>
            <a:headEnd/>
            <a:tailEnd/>
          </a:ln>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afterEffect">
                                  <p:stCondLst>
                                    <p:cond delay="0"/>
                                  </p:stCondLst>
                                  <p:childTnLst>
                                    <p:set>
                                      <p:cBhvr>
                                        <p:cTn id="6" dur="1" fill="hold">
                                          <p:stCondLst>
                                            <p:cond delay="0"/>
                                          </p:stCondLst>
                                        </p:cTn>
                                        <p:tgtEl>
                                          <p:spTgt spid="20488"/>
                                        </p:tgtEl>
                                        <p:attrNameLst>
                                          <p:attrName>style.visibility</p:attrName>
                                        </p:attrNameLst>
                                      </p:cBhvr>
                                      <p:to>
                                        <p:strVal val="visible"/>
                                      </p:to>
                                    </p:set>
                                    <p:animEffect transition="in" filter="plus(in)">
                                      <p:cBhvr>
                                        <p:cTn id="7" dur="3000"/>
                                        <p:tgtEl>
                                          <p:spTgt spid="2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228600" y="849313"/>
            <a:ext cx="2895600" cy="5843587"/>
          </a:xfrm>
          <a:prstGeom prst="rect">
            <a:avLst/>
          </a:prstGeom>
          <a:noFill/>
          <a:ln w="9525">
            <a:noFill/>
            <a:miter lim="800000"/>
            <a:headEnd/>
            <a:tailEnd/>
          </a:ln>
        </p:spPr>
      </p:pic>
      <p:sp>
        <p:nvSpPr>
          <p:cNvPr id="23555" name="Text Box 3"/>
          <p:cNvSpPr txBox="1">
            <a:spLocks noChangeArrowheads="1"/>
          </p:cNvSpPr>
          <p:nvPr/>
        </p:nvSpPr>
        <p:spPr bwMode="auto">
          <a:xfrm>
            <a:off x="3352800" y="838200"/>
            <a:ext cx="4953000" cy="366713"/>
          </a:xfrm>
          <a:prstGeom prst="rect">
            <a:avLst/>
          </a:prstGeom>
          <a:noFill/>
          <a:ln w="9525">
            <a:noFill/>
            <a:miter lim="800000"/>
            <a:headEnd/>
            <a:tailEnd/>
          </a:ln>
        </p:spPr>
        <p:txBody>
          <a:bodyPr>
            <a:spAutoFit/>
          </a:bodyPr>
          <a:lstStyle/>
          <a:p>
            <a:pPr>
              <a:spcBef>
                <a:spcPct val="50000"/>
              </a:spcBef>
            </a:pPr>
            <a:endParaRPr lang="en-US" sz="1800" i="0">
              <a:latin typeface="Arial" pitchFamily="34" charset="0"/>
            </a:endParaRPr>
          </a:p>
        </p:txBody>
      </p:sp>
      <p:sp>
        <p:nvSpPr>
          <p:cNvPr id="23556" name="Text Box 12"/>
          <p:cNvSpPr txBox="1">
            <a:spLocks noChangeArrowheads="1"/>
          </p:cNvSpPr>
          <p:nvPr/>
        </p:nvSpPr>
        <p:spPr bwMode="auto">
          <a:xfrm>
            <a:off x="0" y="304800"/>
            <a:ext cx="3810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OSTEO System</a:t>
            </a:r>
          </a:p>
        </p:txBody>
      </p:sp>
      <p:sp>
        <p:nvSpPr>
          <p:cNvPr id="23557" name="Text Box 13"/>
          <p:cNvSpPr txBox="1">
            <a:spLocks noChangeArrowheads="1"/>
          </p:cNvSpPr>
          <p:nvPr/>
        </p:nvSpPr>
        <p:spPr bwMode="auto">
          <a:xfrm>
            <a:off x="3810000" y="304800"/>
            <a:ext cx="5334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Normal functions of bone tissue</a:t>
            </a:r>
            <a:r>
              <a:rPr lang="en-US" sz="2400" b="1" i="0">
                <a:solidFill>
                  <a:srgbClr val="0000FF"/>
                </a:solidFill>
                <a:latin typeface="Arial" pitchFamily="34" charset="0"/>
              </a:rPr>
              <a:t> </a:t>
            </a:r>
          </a:p>
        </p:txBody>
      </p:sp>
    </p:spTree>
  </p:cSld>
  <p:clrMapOvr>
    <a:masterClrMapping/>
  </p:clrMapOvr>
  <p:transition spd="slow">
    <p:randomBa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228600" y="849313"/>
            <a:ext cx="2895600" cy="5843587"/>
          </a:xfrm>
          <a:prstGeom prst="rect">
            <a:avLst/>
          </a:prstGeom>
          <a:noFill/>
          <a:ln w="9525">
            <a:noFill/>
            <a:miter lim="800000"/>
            <a:headEnd/>
            <a:tailEnd/>
          </a:ln>
        </p:spPr>
      </p:pic>
      <p:sp>
        <p:nvSpPr>
          <p:cNvPr id="24579" name="Text Box 3"/>
          <p:cNvSpPr txBox="1">
            <a:spLocks noChangeArrowheads="1"/>
          </p:cNvSpPr>
          <p:nvPr/>
        </p:nvSpPr>
        <p:spPr bwMode="auto">
          <a:xfrm>
            <a:off x="3352800" y="838200"/>
            <a:ext cx="4953000" cy="366713"/>
          </a:xfrm>
          <a:prstGeom prst="rect">
            <a:avLst/>
          </a:prstGeom>
          <a:noFill/>
          <a:ln w="9525">
            <a:noFill/>
            <a:miter lim="800000"/>
            <a:headEnd/>
            <a:tailEnd/>
          </a:ln>
        </p:spPr>
        <p:txBody>
          <a:bodyPr>
            <a:spAutoFit/>
          </a:bodyPr>
          <a:lstStyle/>
          <a:p>
            <a:pPr>
              <a:spcBef>
                <a:spcPct val="50000"/>
              </a:spcBef>
            </a:pPr>
            <a:endParaRPr lang="en-US" sz="1800" i="0">
              <a:latin typeface="Arial" pitchFamily="34" charset="0"/>
            </a:endParaRPr>
          </a:p>
        </p:txBody>
      </p:sp>
      <p:sp>
        <p:nvSpPr>
          <p:cNvPr id="24580" name="Text Box 4"/>
          <p:cNvSpPr txBox="1">
            <a:spLocks noChangeArrowheads="1"/>
          </p:cNvSpPr>
          <p:nvPr/>
        </p:nvSpPr>
        <p:spPr bwMode="auto">
          <a:xfrm>
            <a:off x="3657600" y="914400"/>
            <a:ext cx="5334000" cy="1189038"/>
          </a:xfrm>
          <a:prstGeom prst="rect">
            <a:avLst/>
          </a:prstGeom>
          <a:noFill/>
          <a:ln w="9525">
            <a:noFill/>
            <a:miter lim="800000"/>
            <a:headEnd/>
            <a:tailEnd/>
          </a:ln>
        </p:spPr>
        <p:txBody>
          <a:bodyPr>
            <a:spAutoFit/>
          </a:bodyPr>
          <a:lstStyle/>
          <a:p>
            <a:pPr>
              <a:spcBef>
                <a:spcPct val="50000"/>
              </a:spcBef>
            </a:pPr>
            <a:r>
              <a:rPr lang="en-US" sz="2400" b="1">
                <a:solidFill>
                  <a:srgbClr val="FF6600"/>
                </a:solidFill>
                <a:latin typeface="Arial" pitchFamily="34" charset="0"/>
              </a:rPr>
              <a:t>Bone Resorption</a:t>
            </a:r>
            <a:r>
              <a:rPr lang="en-US" sz="3200" b="1" i="0">
                <a:latin typeface="Arial" pitchFamily="34" charset="0"/>
              </a:rPr>
              <a:t> </a:t>
            </a:r>
            <a:r>
              <a:rPr lang="en-US" sz="2400" b="1">
                <a:solidFill>
                  <a:srgbClr val="FF6600"/>
                </a:solidFill>
                <a:latin typeface="Arial" pitchFamily="34" charset="0"/>
              </a:rPr>
              <a:t>(Loss)</a:t>
            </a:r>
            <a:r>
              <a:rPr lang="en-US" sz="3200" b="1" i="0">
                <a:latin typeface="Arial" pitchFamily="34" charset="0"/>
              </a:rPr>
              <a:t>           </a:t>
            </a:r>
            <a:r>
              <a:rPr lang="en-US" sz="2000" b="1" i="0">
                <a:latin typeface="Arial" pitchFamily="34" charset="0"/>
              </a:rPr>
              <a:t>Osteoclasts excavate small pits in bone and release calcium for body functions</a:t>
            </a:r>
            <a:endParaRPr lang="en-US" sz="1800" b="1" i="0">
              <a:latin typeface="Arial" pitchFamily="34" charset="0"/>
            </a:endParaRPr>
          </a:p>
        </p:txBody>
      </p:sp>
      <p:sp>
        <p:nvSpPr>
          <p:cNvPr id="24581" name="Text Box 12"/>
          <p:cNvSpPr txBox="1">
            <a:spLocks noChangeArrowheads="1"/>
          </p:cNvSpPr>
          <p:nvPr/>
        </p:nvSpPr>
        <p:spPr bwMode="auto">
          <a:xfrm>
            <a:off x="0" y="304800"/>
            <a:ext cx="3810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OSTEO System</a:t>
            </a:r>
          </a:p>
        </p:txBody>
      </p:sp>
      <p:sp>
        <p:nvSpPr>
          <p:cNvPr id="24582" name="Text Box 13"/>
          <p:cNvSpPr txBox="1">
            <a:spLocks noChangeArrowheads="1"/>
          </p:cNvSpPr>
          <p:nvPr/>
        </p:nvSpPr>
        <p:spPr bwMode="auto">
          <a:xfrm>
            <a:off x="3810000" y="304800"/>
            <a:ext cx="5334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Normal functions of bone tissue</a:t>
            </a:r>
            <a:r>
              <a:rPr lang="en-US" sz="2400" b="1" i="0">
                <a:solidFill>
                  <a:srgbClr val="0000FF"/>
                </a:solidFill>
                <a:latin typeface="Arial" pitchFamily="34" charset="0"/>
              </a:rPr>
              <a:t> </a:t>
            </a:r>
          </a:p>
        </p:txBody>
      </p:sp>
      <p:pic>
        <p:nvPicPr>
          <p:cNvPr id="24583" name="Picture 7" descr="1.png"/>
          <p:cNvPicPr>
            <a:picLocks noChangeAspect="1"/>
          </p:cNvPicPr>
          <p:nvPr/>
        </p:nvPicPr>
        <p:blipFill>
          <a:blip r:embed="rId4" cstate="print"/>
          <a:srcRect/>
          <a:stretch>
            <a:fillRect/>
          </a:stretch>
        </p:blipFill>
        <p:spPr bwMode="auto">
          <a:xfrm>
            <a:off x="2667000" y="1066800"/>
            <a:ext cx="579438" cy="963613"/>
          </a:xfrm>
          <a:prstGeom prst="rect">
            <a:avLst/>
          </a:prstGeom>
          <a:noFill/>
          <a:ln w="9525">
            <a:noFill/>
            <a:miter lim="800000"/>
            <a:headEnd/>
            <a:tailEnd/>
          </a:ln>
        </p:spPr>
      </p:pic>
    </p:spTree>
  </p:cSld>
  <p:clrMapOvr>
    <a:masterClrMapping/>
  </p:clrMapOvr>
  <p:transition spd="slow">
    <p:randomBa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228600" y="849313"/>
            <a:ext cx="2895600" cy="5843587"/>
          </a:xfrm>
          <a:prstGeom prst="rect">
            <a:avLst/>
          </a:prstGeom>
          <a:noFill/>
          <a:ln w="9525">
            <a:noFill/>
            <a:miter lim="800000"/>
            <a:headEnd/>
            <a:tailEnd/>
          </a:ln>
        </p:spPr>
      </p:pic>
      <p:sp>
        <p:nvSpPr>
          <p:cNvPr id="25603" name="Text Box 12"/>
          <p:cNvSpPr txBox="1">
            <a:spLocks noChangeArrowheads="1"/>
          </p:cNvSpPr>
          <p:nvPr/>
        </p:nvSpPr>
        <p:spPr bwMode="auto">
          <a:xfrm>
            <a:off x="0" y="304800"/>
            <a:ext cx="3810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OSTEO System</a:t>
            </a:r>
          </a:p>
        </p:txBody>
      </p:sp>
      <p:sp>
        <p:nvSpPr>
          <p:cNvPr id="25604" name="Text Box 13"/>
          <p:cNvSpPr txBox="1">
            <a:spLocks noChangeArrowheads="1"/>
          </p:cNvSpPr>
          <p:nvPr/>
        </p:nvSpPr>
        <p:spPr bwMode="auto">
          <a:xfrm>
            <a:off x="3810000" y="304800"/>
            <a:ext cx="5334000" cy="461963"/>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Normal functions of bone tissue</a:t>
            </a:r>
            <a:r>
              <a:rPr lang="en-US" sz="2400" b="1" i="0">
                <a:solidFill>
                  <a:srgbClr val="0000FF"/>
                </a:solidFill>
                <a:latin typeface="Arial" pitchFamily="34" charset="0"/>
              </a:rPr>
              <a:t> </a:t>
            </a:r>
          </a:p>
        </p:txBody>
      </p:sp>
      <p:sp>
        <p:nvSpPr>
          <p:cNvPr id="25605" name="Text Box 4"/>
          <p:cNvSpPr txBox="1">
            <a:spLocks noChangeArrowheads="1"/>
          </p:cNvSpPr>
          <p:nvPr/>
        </p:nvSpPr>
        <p:spPr bwMode="auto">
          <a:xfrm>
            <a:off x="3657600" y="914400"/>
            <a:ext cx="5334000" cy="1189038"/>
          </a:xfrm>
          <a:prstGeom prst="rect">
            <a:avLst/>
          </a:prstGeom>
          <a:noFill/>
          <a:ln w="9525">
            <a:noFill/>
            <a:miter lim="800000"/>
            <a:headEnd/>
            <a:tailEnd/>
          </a:ln>
        </p:spPr>
        <p:txBody>
          <a:bodyPr>
            <a:spAutoFit/>
          </a:bodyPr>
          <a:lstStyle/>
          <a:p>
            <a:pPr>
              <a:spcBef>
                <a:spcPct val="50000"/>
              </a:spcBef>
            </a:pPr>
            <a:r>
              <a:rPr lang="en-US" sz="2400" b="1">
                <a:solidFill>
                  <a:srgbClr val="FF6600"/>
                </a:solidFill>
                <a:latin typeface="Arial" pitchFamily="34" charset="0"/>
              </a:rPr>
              <a:t>Bone Resorption</a:t>
            </a:r>
            <a:r>
              <a:rPr lang="en-US" sz="3200" b="1" i="0">
                <a:latin typeface="Arial" pitchFamily="34" charset="0"/>
              </a:rPr>
              <a:t> </a:t>
            </a:r>
            <a:r>
              <a:rPr lang="en-US" sz="2400" b="1">
                <a:solidFill>
                  <a:srgbClr val="FF6600"/>
                </a:solidFill>
                <a:latin typeface="Arial" pitchFamily="34" charset="0"/>
              </a:rPr>
              <a:t>(Loss)</a:t>
            </a:r>
            <a:r>
              <a:rPr lang="en-US" sz="3200" b="1" i="0">
                <a:latin typeface="Arial" pitchFamily="34" charset="0"/>
              </a:rPr>
              <a:t>           </a:t>
            </a:r>
            <a:r>
              <a:rPr lang="en-US" sz="2000" b="1" i="0">
                <a:latin typeface="Arial" pitchFamily="34" charset="0"/>
              </a:rPr>
              <a:t>Osteoclasts excavate small pits in bone and release calcium for body functions</a:t>
            </a:r>
            <a:endParaRPr lang="en-US" sz="1800" b="1" i="0">
              <a:latin typeface="Arial" pitchFamily="34" charset="0"/>
            </a:endParaRPr>
          </a:p>
        </p:txBody>
      </p:sp>
      <p:sp>
        <p:nvSpPr>
          <p:cNvPr id="25606" name="Text Box 5"/>
          <p:cNvSpPr txBox="1">
            <a:spLocks noChangeArrowheads="1"/>
          </p:cNvSpPr>
          <p:nvPr/>
        </p:nvSpPr>
        <p:spPr bwMode="auto">
          <a:xfrm>
            <a:off x="3733800" y="2438400"/>
            <a:ext cx="5410200" cy="1189038"/>
          </a:xfrm>
          <a:prstGeom prst="rect">
            <a:avLst/>
          </a:prstGeom>
          <a:noFill/>
          <a:ln w="9525">
            <a:noFill/>
            <a:miter lim="800000"/>
            <a:headEnd/>
            <a:tailEnd/>
          </a:ln>
        </p:spPr>
        <p:txBody>
          <a:bodyPr>
            <a:spAutoFit/>
          </a:bodyPr>
          <a:lstStyle/>
          <a:p>
            <a:pPr>
              <a:spcBef>
                <a:spcPct val="50000"/>
              </a:spcBef>
            </a:pPr>
            <a:r>
              <a:rPr lang="en-US" sz="2400" b="1">
                <a:solidFill>
                  <a:srgbClr val="FF6600"/>
                </a:solidFill>
                <a:latin typeface="Arial" pitchFamily="34" charset="0"/>
              </a:rPr>
              <a:t>Bone Markers</a:t>
            </a:r>
            <a:r>
              <a:rPr lang="en-US" sz="3200" b="1" i="0">
                <a:solidFill>
                  <a:srgbClr val="0000CC"/>
                </a:solidFill>
                <a:latin typeface="Arial" pitchFamily="34" charset="0"/>
              </a:rPr>
              <a:t>     </a:t>
            </a:r>
            <a:r>
              <a:rPr lang="en-US" sz="3200" b="1" i="0">
                <a:latin typeface="Arial" pitchFamily="34" charset="0"/>
              </a:rPr>
              <a:t>  </a:t>
            </a:r>
            <a:r>
              <a:rPr lang="en-US" sz="2000" b="1" i="0">
                <a:latin typeface="Arial" pitchFamily="34" charset="0"/>
              </a:rPr>
              <a:t>                 Fragments of excavated bone collagen are released into biological fluids</a:t>
            </a:r>
            <a:endParaRPr lang="en-US" sz="1800" b="1" i="0">
              <a:latin typeface="Arial" pitchFamily="34" charset="0"/>
            </a:endParaRPr>
          </a:p>
        </p:txBody>
      </p:sp>
      <p:pic>
        <p:nvPicPr>
          <p:cNvPr id="25607" name="Picture 8" descr="Picture5.png"/>
          <p:cNvPicPr>
            <a:picLocks noChangeAspect="1"/>
          </p:cNvPicPr>
          <p:nvPr/>
        </p:nvPicPr>
        <p:blipFill>
          <a:blip r:embed="rId4" cstate="print"/>
          <a:srcRect/>
          <a:stretch>
            <a:fillRect/>
          </a:stretch>
        </p:blipFill>
        <p:spPr bwMode="auto">
          <a:xfrm>
            <a:off x="2590800" y="2590800"/>
            <a:ext cx="658813" cy="963613"/>
          </a:xfrm>
          <a:prstGeom prst="rect">
            <a:avLst/>
          </a:prstGeom>
          <a:noFill/>
          <a:ln w="9525">
            <a:noFill/>
            <a:miter lim="800000"/>
            <a:headEnd/>
            <a:tailEnd/>
          </a:ln>
        </p:spPr>
      </p:pic>
      <p:pic>
        <p:nvPicPr>
          <p:cNvPr id="25608" name="Picture 8" descr="1.png"/>
          <p:cNvPicPr>
            <a:picLocks noChangeAspect="1"/>
          </p:cNvPicPr>
          <p:nvPr/>
        </p:nvPicPr>
        <p:blipFill>
          <a:blip r:embed="rId5" cstate="print"/>
          <a:srcRect/>
          <a:stretch>
            <a:fillRect/>
          </a:stretch>
        </p:blipFill>
        <p:spPr bwMode="auto">
          <a:xfrm>
            <a:off x="2667000" y="1143000"/>
            <a:ext cx="579438" cy="96361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228600" y="849313"/>
            <a:ext cx="2895600" cy="5843587"/>
          </a:xfrm>
          <a:prstGeom prst="rect">
            <a:avLst/>
          </a:prstGeom>
          <a:noFill/>
          <a:ln w="9525">
            <a:noFill/>
            <a:miter lim="800000"/>
            <a:headEnd/>
            <a:tailEnd/>
          </a:ln>
        </p:spPr>
      </p:pic>
      <p:sp>
        <p:nvSpPr>
          <p:cNvPr id="26627" name="Text Box 12"/>
          <p:cNvSpPr txBox="1">
            <a:spLocks noChangeArrowheads="1"/>
          </p:cNvSpPr>
          <p:nvPr/>
        </p:nvSpPr>
        <p:spPr bwMode="auto">
          <a:xfrm>
            <a:off x="0" y="304800"/>
            <a:ext cx="3810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OSTEO System</a:t>
            </a:r>
          </a:p>
        </p:txBody>
      </p:sp>
      <p:sp>
        <p:nvSpPr>
          <p:cNvPr id="26628" name="Text Box 13"/>
          <p:cNvSpPr txBox="1">
            <a:spLocks noChangeArrowheads="1"/>
          </p:cNvSpPr>
          <p:nvPr/>
        </p:nvSpPr>
        <p:spPr bwMode="auto">
          <a:xfrm>
            <a:off x="3810000" y="304800"/>
            <a:ext cx="5334000" cy="461963"/>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Normal functions of bone tissue</a:t>
            </a:r>
            <a:r>
              <a:rPr lang="en-US" sz="2400" b="1" i="0">
                <a:solidFill>
                  <a:srgbClr val="0000FF"/>
                </a:solidFill>
                <a:latin typeface="Arial" pitchFamily="34" charset="0"/>
              </a:rPr>
              <a:t> </a:t>
            </a:r>
          </a:p>
        </p:txBody>
      </p:sp>
      <p:sp>
        <p:nvSpPr>
          <p:cNvPr id="26629" name="Text Box 4"/>
          <p:cNvSpPr txBox="1">
            <a:spLocks noChangeArrowheads="1"/>
          </p:cNvSpPr>
          <p:nvPr/>
        </p:nvSpPr>
        <p:spPr bwMode="auto">
          <a:xfrm>
            <a:off x="3657600" y="914400"/>
            <a:ext cx="5334000" cy="1189038"/>
          </a:xfrm>
          <a:prstGeom prst="rect">
            <a:avLst/>
          </a:prstGeom>
          <a:noFill/>
          <a:ln w="9525">
            <a:noFill/>
            <a:miter lim="800000"/>
            <a:headEnd/>
            <a:tailEnd/>
          </a:ln>
        </p:spPr>
        <p:txBody>
          <a:bodyPr>
            <a:spAutoFit/>
          </a:bodyPr>
          <a:lstStyle/>
          <a:p>
            <a:pPr>
              <a:spcBef>
                <a:spcPct val="50000"/>
              </a:spcBef>
            </a:pPr>
            <a:r>
              <a:rPr lang="en-US" sz="2400" b="1">
                <a:solidFill>
                  <a:srgbClr val="FF6600"/>
                </a:solidFill>
                <a:latin typeface="Arial" pitchFamily="34" charset="0"/>
              </a:rPr>
              <a:t>Bone Resorption</a:t>
            </a:r>
            <a:r>
              <a:rPr lang="en-US" sz="3200" b="1" i="0">
                <a:latin typeface="Arial" pitchFamily="34" charset="0"/>
              </a:rPr>
              <a:t> </a:t>
            </a:r>
            <a:r>
              <a:rPr lang="en-US" sz="2400" b="1">
                <a:solidFill>
                  <a:srgbClr val="FF6600"/>
                </a:solidFill>
                <a:latin typeface="Arial" pitchFamily="34" charset="0"/>
              </a:rPr>
              <a:t>(Loss)</a:t>
            </a:r>
            <a:r>
              <a:rPr lang="en-US" sz="3200" b="1" i="0">
                <a:latin typeface="Arial" pitchFamily="34" charset="0"/>
              </a:rPr>
              <a:t>           </a:t>
            </a:r>
            <a:r>
              <a:rPr lang="en-US" sz="2000" b="1" i="0">
                <a:latin typeface="Arial" pitchFamily="34" charset="0"/>
              </a:rPr>
              <a:t>Osteoclasts excavate small pits in bone and release calcium for body functions</a:t>
            </a:r>
            <a:endParaRPr lang="en-US" sz="1800" b="1" i="0">
              <a:latin typeface="Arial" pitchFamily="34" charset="0"/>
            </a:endParaRPr>
          </a:p>
        </p:txBody>
      </p:sp>
      <p:sp>
        <p:nvSpPr>
          <p:cNvPr id="26630" name="Text Box 5"/>
          <p:cNvSpPr txBox="1">
            <a:spLocks noChangeArrowheads="1"/>
          </p:cNvSpPr>
          <p:nvPr/>
        </p:nvSpPr>
        <p:spPr bwMode="auto">
          <a:xfrm>
            <a:off x="3733800" y="2438400"/>
            <a:ext cx="5410200" cy="1189038"/>
          </a:xfrm>
          <a:prstGeom prst="rect">
            <a:avLst/>
          </a:prstGeom>
          <a:noFill/>
          <a:ln w="9525">
            <a:noFill/>
            <a:miter lim="800000"/>
            <a:headEnd/>
            <a:tailEnd/>
          </a:ln>
        </p:spPr>
        <p:txBody>
          <a:bodyPr>
            <a:spAutoFit/>
          </a:bodyPr>
          <a:lstStyle/>
          <a:p>
            <a:pPr>
              <a:spcBef>
                <a:spcPct val="50000"/>
              </a:spcBef>
            </a:pPr>
            <a:r>
              <a:rPr lang="en-US" sz="2400" b="1">
                <a:solidFill>
                  <a:srgbClr val="FF6600"/>
                </a:solidFill>
                <a:latin typeface="Arial" pitchFamily="34" charset="0"/>
              </a:rPr>
              <a:t>Bone Markers</a:t>
            </a:r>
            <a:r>
              <a:rPr lang="en-US" sz="3200" b="1" i="0">
                <a:solidFill>
                  <a:srgbClr val="0000CC"/>
                </a:solidFill>
                <a:latin typeface="Arial" pitchFamily="34" charset="0"/>
              </a:rPr>
              <a:t>     </a:t>
            </a:r>
            <a:r>
              <a:rPr lang="en-US" sz="3200" b="1" i="0">
                <a:latin typeface="Arial" pitchFamily="34" charset="0"/>
              </a:rPr>
              <a:t>  </a:t>
            </a:r>
            <a:r>
              <a:rPr lang="en-US" sz="2000" b="1" i="0">
                <a:latin typeface="Arial" pitchFamily="34" charset="0"/>
              </a:rPr>
              <a:t>                 Fragments of excavated bone collagen are released into biological fluids</a:t>
            </a:r>
            <a:endParaRPr lang="en-US" sz="1800" b="1" i="0">
              <a:latin typeface="Arial" pitchFamily="34" charset="0"/>
            </a:endParaRPr>
          </a:p>
        </p:txBody>
      </p:sp>
      <p:sp>
        <p:nvSpPr>
          <p:cNvPr id="26631" name="Text Box 6"/>
          <p:cNvSpPr txBox="1">
            <a:spLocks noChangeArrowheads="1"/>
          </p:cNvSpPr>
          <p:nvPr/>
        </p:nvSpPr>
        <p:spPr bwMode="auto">
          <a:xfrm>
            <a:off x="3733800" y="4038600"/>
            <a:ext cx="5410200" cy="1189038"/>
          </a:xfrm>
          <a:prstGeom prst="rect">
            <a:avLst/>
          </a:prstGeom>
          <a:noFill/>
          <a:ln w="9525">
            <a:noFill/>
            <a:miter lim="800000"/>
            <a:headEnd/>
            <a:tailEnd/>
          </a:ln>
        </p:spPr>
        <p:txBody>
          <a:bodyPr>
            <a:spAutoFit/>
          </a:bodyPr>
          <a:lstStyle/>
          <a:p>
            <a:pPr>
              <a:spcBef>
                <a:spcPct val="50000"/>
              </a:spcBef>
            </a:pPr>
            <a:r>
              <a:rPr lang="en-US" sz="2400" b="1">
                <a:solidFill>
                  <a:srgbClr val="FF6600"/>
                </a:solidFill>
                <a:latin typeface="Arial" pitchFamily="34" charset="0"/>
              </a:rPr>
              <a:t>Bone Formation</a:t>
            </a:r>
            <a:r>
              <a:rPr lang="en-US" sz="3200" b="1" i="0">
                <a:solidFill>
                  <a:srgbClr val="0000CC"/>
                </a:solidFill>
                <a:latin typeface="Arial" pitchFamily="34" charset="0"/>
              </a:rPr>
              <a:t>      </a:t>
            </a:r>
            <a:r>
              <a:rPr lang="en-US" sz="3200" b="1" i="0">
                <a:latin typeface="Arial" pitchFamily="34" charset="0"/>
              </a:rPr>
              <a:t>  </a:t>
            </a:r>
            <a:r>
              <a:rPr lang="en-US" sz="2000" b="1" i="0">
                <a:latin typeface="Arial" pitchFamily="34" charset="0"/>
              </a:rPr>
              <a:t>        Osteoblasts deposit new collagen to fill  excavated pits on bone</a:t>
            </a:r>
            <a:endParaRPr lang="en-US" sz="1800" b="1" i="0">
              <a:latin typeface="Arial" pitchFamily="34" charset="0"/>
            </a:endParaRPr>
          </a:p>
        </p:txBody>
      </p:sp>
      <p:pic>
        <p:nvPicPr>
          <p:cNvPr id="26632" name="Picture 10" descr="1.png"/>
          <p:cNvPicPr>
            <a:picLocks noChangeAspect="1"/>
          </p:cNvPicPr>
          <p:nvPr/>
        </p:nvPicPr>
        <p:blipFill>
          <a:blip r:embed="rId4" cstate="print"/>
          <a:srcRect/>
          <a:stretch>
            <a:fillRect/>
          </a:stretch>
        </p:blipFill>
        <p:spPr bwMode="auto">
          <a:xfrm>
            <a:off x="2667000" y="1143000"/>
            <a:ext cx="579438" cy="963613"/>
          </a:xfrm>
          <a:prstGeom prst="rect">
            <a:avLst/>
          </a:prstGeom>
          <a:noFill/>
          <a:ln w="9525">
            <a:noFill/>
            <a:miter lim="800000"/>
            <a:headEnd/>
            <a:tailEnd/>
          </a:ln>
        </p:spPr>
      </p:pic>
      <p:pic>
        <p:nvPicPr>
          <p:cNvPr id="26633" name="Picture 8" descr="Picture5.png"/>
          <p:cNvPicPr>
            <a:picLocks noChangeAspect="1"/>
          </p:cNvPicPr>
          <p:nvPr/>
        </p:nvPicPr>
        <p:blipFill>
          <a:blip r:embed="rId5" cstate="print"/>
          <a:srcRect/>
          <a:stretch>
            <a:fillRect/>
          </a:stretch>
        </p:blipFill>
        <p:spPr bwMode="auto">
          <a:xfrm>
            <a:off x="2590800" y="2590800"/>
            <a:ext cx="658813" cy="963613"/>
          </a:xfrm>
          <a:prstGeom prst="rect">
            <a:avLst/>
          </a:prstGeom>
          <a:noFill/>
          <a:ln w="9525">
            <a:noFill/>
            <a:miter lim="800000"/>
            <a:headEnd/>
            <a:tailEnd/>
          </a:ln>
        </p:spPr>
      </p:pic>
      <p:pic>
        <p:nvPicPr>
          <p:cNvPr id="26634" name="Picture 12" descr="3.png"/>
          <p:cNvPicPr>
            <a:picLocks noChangeAspect="1"/>
          </p:cNvPicPr>
          <p:nvPr/>
        </p:nvPicPr>
        <p:blipFill>
          <a:blip r:embed="rId6" cstate="print"/>
          <a:srcRect/>
          <a:stretch>
            <a:fillRect/>
          </a:stretch>
        </p:blipFill>
        <p:spPr bwMode="auto">
          <a:xfrm>
            <a:off x="2590800" y="4191000"/>
            <a:ext cx="658813" cy="96361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02B">
            <a:alpha val="94901"/>
          </a:srgbClr>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2362200" y="304800"/>
            <a:ext cx="4038600" cy="1143000"/>
          </a:xfrm>
        </p:spPr>
        <p:txBody>
          <a:bodyPr/>
          <a:lstStyle/>
          <a:p>
            <a:pPr eaLnBrk="1" fontAlgn="auto" hangingPunct="1">
              <a:spcAft>
                <a:spcPts val="0"/>
              </a:spcAft>
              <a:defRPr/>
            </a:pPr>
            <a:endParaRPr lang="en-US"/>
          </a:p>
        </p:txBody>
      </p:sp>
      <p:pic>
        <p:nvPicPr>
          <p:cNvPr id="9219" name="Picture 1" descr="C:\Documents and Settings\Mac &amp; Pat\My Documents\My Photos personal\Pat &amp; Mac\Nikken\Bone Health Crisis.jpg"/>
          <p:cNvPicPr>
            <a:picLocks noGrp="1" noChangeAspect="1" noChangeArrowheads="1"/>
          </p:cNvPicPr>
          <p:nvPr>
            <p:ph idx="1"/>
          </p:nvPr>
        </p:nvPicPr>
        <p:blipFill>
          <a:blip r:embed="rId3" cstate="print"/>
          <a:srcRect/>
          <a:stretch>
            <a:fillRect/>
          </a:stretch>
        </p:blipFill>
        <p:spPr>
          <a:xfrm>
            <a:off x="1905000" y="0"/>
            <a:ext cx="5286375" cy="6858000"/>
          </a:xfrm>
        </p:spPr>
      </p:pic>
    </p:spTree>
  </p:cSld>
  <p:clrMapOvr>
    <a:masterClrMapping/>
  </p:clrMapOvr>
  <p:transition spd="slow">
    <p:check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228600" y="849313"/>
            <a:ext cx="2895600" cy="5843587"/>
          </a:xfrm>
          <a:prstGeom prst="rect">
            <a:avLst/>
          </a:prstGeom>
          <a:noFill/>
          <a:ln w="9525">
            <a:noFill/>
            <a:miter lim="800000"/>
            <a:headEnd/>
            <a:tailEnd/>
          </a:ln>
        </p:spPr>
      </p:pic>
      <p:sp>
        <p:nvSpPr>
          <p:cNvPr id="27651" name="Text Box 12"/>
          <p:cNvSpPr txBox="1">
            <a:spLocks noChangeArrowheads="1"/>
          </p:cNvSpPr>
          <p:nvPr/>
        </p:nvSpPr>
        <p:spPr bwMode="auto">
          <a:xfrm>
            <a:off x="0" y="304800"/>
            <a:ext cx="3810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OSTEO System</a:t>
            </a:r>
          </a:p>
        </p:txBody>
      </p:sp>
      <p:sp>
        <p:nvSpPr>
          <p:cNvPr id="27652" name="Text Box 13"/>
          <p:cNvSpPr txBox="1">
            <a:spLocks noChangeArrowheads="1"/>
          </p:cNvSpPr>
          <p:nvPr/>
        </p:nvSpPr>
        <p:spPr bwMode="auto">
          <a:xfrm>
            <a:off x="3810000" y="304800"/>
            <a:ext cx="5334000" cy="461963"/>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Normal functions of bone tissue</a:t>
            </a:r>
            <a:r>
              <a:rPr lang="en-US" sz="2400" b="1" i="0">
                <a:solidFill>
                  <a:srgbClr val="0000FF"/>
                </a:solidFill>
                <a:latin typeface="Arial" pitchFamily="34" charset="0"/>
              </a:rPr>
              <a:t> </a:t>
            </a:r>
          </a:p>
        </p:txBody>
      </p:sp>
      <p:sp>
        <p:nvSpPr>
          <p:cNvPr id="27653" name="Text Box 4"/>
          <p:cNvSpPr txBox="1">
            <a:spLocks noChangeArrowheads="1"/>
          </p:cNvSpPr>
          <p:nvPr/>
        </p:nvSpPr>
        <p:spPr bwMode="auto">
          <a:xfrm>
            <a:off x="3657600" y="914400"/>
            <a:ext cx="5334000" cy="1189038"/>
          </a:xfrm>
          <a:prstGeom prst="rect">
            <a:avLst/>
          </a:prstGeom>
          <a:noFill/>
          <a:ln w="9525">
            <a:noFill/>
            <a:miter lim="800000"/>
            <a:headEnd/>
            <a:tailEnd/>
          </a:ln>
        </p:spPr>
        <p:txBody>
          <a:bodyPr>
            <a:spAutoFit/>
          </a:bodyPr>
          <a:lstStyle/>
          <a:p>
            <a:pPr>
              <a:spcBef>
                <a:spcPct val="50000"/>
              </a:spcBef>
            </a:pPr>
            <a:r>
              <a:rPr lang="en-US" sz="2400" b="1">
                <a:solidFill>
                  <a:srgbClr val="FF6600"/>
                </a:solidFill>
                <a:latin typeface="Arial" pitchFamily="34" charset="0"/>
              </a:rPr>
              <a:t>Bone Resorption</a:t>
            </a:r>
            <a:r>
              <a:rPr lang="en-US" sz="3200" b="1" i="0">
                <a:latin typeface="Arial" pitchFamily="34" charset="0"/>
              </a:rPr>
              <a:t> </a:t>
            </a:r>
            <a:r>
              <a:rPr lang="en-US" sz="2400" b="1">
                <a:solidFill>
                  <a:srgbClr val="FF6600"/>
                </a:solidFill>
                <a:latin typeface="Arial" pitchFamily="34" charset="0"/>
              </a:rPr>
              <a:t>(Loss)</a:t>
            </a:r>
            <a:r>
              <a:rPr lang="en-US" sz="3200" b="1" i="0">
                <a:latin typeface="Arial" pitchFamily="34" charset="0"/>
              </a:rPr>
              <a:t>           </a:t>
            </a:r>
            <a:r>
              <a:rPr lang="en-US" sz="2000" b="1" i="0">
                <a:latin typeface="Arial" pitchFamily="34" charset="0"/>
              </a:rPr>
              <a:t>Osteoclasts excavate small pits in bone and release calcium for body functions</a:t>
            </a:r>
            <a:endParaRPr lang="en-US" sz="1800" b="1" i="0">
              <a:latin typeface="Arial" pitchFamily="34" charset="0"/>
            </a:endParaRPr>
          </a:p>
        </p:txBody>
      </p:sp>
      <p:sp>
        <p:nvSpPr>
          <p:cNvPr id="27654" name="Text Box 5"/>
          <p:cNvSpPr txBox="1">
            <a:spLocks noChangeArrowheads="1"/>
          </p:cNvSpPr>
          <p:nvPr/>
        </p:nvSpPr>
        <p:spPr bwMode="auto">
          <a:xfrm>
            <a:off x="3733800" y="2438400"/>
            <a:ext cx="5410200" cy="1189038"/>
          </a:xfrm>
          <a:prstGeom prst="rect">
            <a:avLst/>
          </a:prstGeom>
          <a:noFill/>
          <a:ln w="9525">
            <a:noFill/>
            <a:miter lim="800000"/>
            <a:headEnd/>
            <a:tailEnd/>
          </a:ln>
        </p:spPr>
        <p:txBody>
          <a:bodyPr>
            <a:spAutoFit/>
          </a:bodyPr>
          <a:lstStyle/>
          <a:p>
            <a:pPr>
              <a:spcBef>
                <a:spcPct val="50000"/>
              </a:spcBef>
            </a:pPr>
            <a:r>
              <a:rPr lang="en-US" sz="2400" b="1">
                <a:solidFill>
                  <a:srgbClr val="FF6600"/>
                </a:solidFill>
                <a:latin typeface="Arial" pitchFamily="34" charset="0"/>
              </a:rPr>
              <a:t>Bone Markers</a:t>
            </a:r>
            <a:r>
              <a:rPr lang="en-US" sz="3200" b="1" i="0">
                <a:solidFill>
                  <a:srgbClr val="0000CC"/>
                </a:solidFill>
                <a:latin typeface="Arial" pitchFamily="34" charset="0"/>
              </a:rPr>
              <a:t>     </a:t>
            </a:r>
            <a:r>
              <a:rPr lang="en-US" sz="3200" b="1" i="0">
                <a:latin typeface="Arial" pitchFamily="34" charset="0"/>
              </a:rPr>
              <a:t>  </a:t>
            </a:r>
            <a:r>
              <a:rPr lang="en-US" sz="2000" b="1" i="0">
                <a:latin typeface="Arial" pitchFamily="34" charset="0"/>
              </a:rPr>
              <a:t>                 Fragments of excavated bone collagen are released into biological fluids</a:t>
            </a:r>
            <a:endParaRPr lang="en-US" sz="1800" b="1" i="0">
              <a:latin typeface="Arial" pitchFamily="34" charset="0"/>
            </a:endParaRPr>
          </a:p>
        </p:txBody>
      </p:sp>
      <p:sp>
        <p:nvSpPr>
          <p:cNvPr id="27655" name="Text Box 6"/>
          <p:cNvSpPr txBox="1">
            <a:spLocks noChangeArrowheads="1"/>
          </p:cNvSpPr>
          <p:nvPr/>
        </p:nvSpPr>
        <p:spPr bwMode="auto">
          <a:xfrm>
            <a:off x="3733800" y="4038600"/>
            <a:ext cx="5410200" cy="1189038"/>
          </a:xfrm>
          <a:prstGeom prst="rect">
            <a:avLst/>
          </a:prstGeom>
          <a:noFill/>
          <a:ln w="9525">
            <a:noFill/>
            <a:miter lim="800000"/>
            <a:headEnd/>
            <a:tailEnd/>
          </a:ln>
        </p:spPr>
        <p:txBody>
          <a:bodyPr>
            <a:spAutoFit/>
          </a:bodyPr>
          <a:lstStyle/>
          <a:p>
            <a:pPr>
              <a:spcBef>
                <a:spcPct val="50000"/>
              </a:spcBef>
            </a:pPr>
            <a:r>
              <a:rPr lang="en-US" sz="2400" b="1">
                <a:solidFill>
                  <a:srgbClr val="FF6600"/>
                </a:solidFill>
                <a:latin typeface="Arial" pitchFamily="34" charset="0"/>
              </a:rPr>
              <a:t>Bone Formation</a:t>
            </a:r>
            <a:r>
              <a:rPr lang="en-US" sz="3200" b="1" i="0">
                <a:solidFill>
                  <a:srgbClr val="0000CC"/>
                </a:solidFill>
                <a:latin typeface="Arial" pitchFamily="34" charset="0"/>
              </a:rPr>
              <a:t>      </a:t>
            </a:r>
            <a:r>
              <a:rPr lang="en-US" sz="3200" b="1" i="0">
                <a:latin typeface="Arial" pitchFamily="34" charset="0"/>
              </a:rPr>
              <a:t>  </a:t>
            </a:r>
            <a:r>
              <a:rPr lang="en-US" sz="2000" b="1" i="0">
                <a:latin typeface="Arial" pitchFamily="34" charset="0"/>
              </a:rPr>
              <a:t>        Osteoblasts deposit new collagen to fill  excavated pits on bone</a:t>
            </a:r>
            <a:endParaRPr lang="en-US" sz="1800" b="1" i="0">
              <a:latin typeface="Arial" pitchFamily="34" charset="0"/>
            </a:endParaRPr>
          </a:p>
        </p:txBody>
      </p:sp>
      <p:sp>
        <p:nvSpPr>
          <p:cNvPr id="27656" name="Text Box 7"/>
          <p:cNvSpPr txBox="1">
            <a:spLocks noChangeArrowheads="1"/>
          </p:cNvSpPr>
          <p:nvPr/>
        </p:nvSpPr>
        <p:spPr bwMode="auto">
          <a:xfrm>
            <a:off x="3733800" y="5486400"/>
            <a:ext cx="5410200" cy="1189038"/>
          </a:xfrm>
          <a:prstGeom prst="rect">
            <a:avLst/>
          </a:prstGeom>
          <a:noFill/>
          <a:ln w="9525">
            <a:noFill/>
            <a:miter lim="800000"/>
            <a:headEnd/>
            <a:tailEnd/>
          </a:ln>
        </p:spPr>
        <p:txBody>
          <a:bodyPr>
            <a:spAutoFit/>
          </a:bodyPr>
          <a:lstStyle/>
          <a:p>
            <a:pPr>
              <a:spcBef>
                <a:spcPct val="50000"/>
              </a:spcBef>
            </a:pPr>
            <a:r>
              <a:rPr lang="en-US" sz="2400" b="1">
                <a:solidFill>
                  <a:srgbClr val="FF6600"/>
                </a:solidFill>
                <a:latin typeface="Arial" pitchFamily="34" charset="0"/>
              </a:rPr>
              <a:t>Bone Health</a:t>
            </a:r>
            <a:r>
              <a:rPr lang="en-US" sz="3200" b="1" i="0">
                <a:solidFill>
                  <a:srgbClr val="0000CC"/>
                </a:solidFill>
                <a:latin typeface="Arial" pitchFamily="34" charset="0"/>
              </a:rPr>
              <a:t>     </a:t>
            </a:r>
            <a:r>
              <a:rPr lang="en-US" sz="3200" b="1" i="0">
                <a:latin typeface="Arial" pitchFamily="34" charset="0"/>
              </a:rPr>
              <a:t>  </a:t>
            </a:r>
            <a:r>
              <a:rPr lang="en-US" sz="2000" b="1" i="0">
                <a:latin typeface="Arial" pitchFamily="34" charset="0"/>
              </a:rPr>
              <a:t>                             When resorption / formation are in balance there is no net change in bone mass</a:t>
            </a:r>
            <a:endParaRPr lang="en-US" sz="1800" b="1" i="0">
              <a:latin typeface="Arial" pitchFamily="34" charset="0"/>
            </a:endParaRPr>
          </a:p>
        </p:txBody>
      </p:sp>
      <p:pic>
        <p:nvPicPr>
          <p:cNvPr id="27657" name="Picture 12" descr="1.png"/>
          <p:cNvPicPr>
            <a:picLocks noChangeAspect="1"/>
          </p:cNvPicPr>
          <p:nvPr/>
        </p:nvPicPr>
        <p:blipFill>
          <a:blip r:embed="rId4" cstate="print"/>
          <a:srcRect/>
          <a:stretch>
            <a:fillRect/>
          </a:stretch>
        </p:blipFill>
        <p:spPr bwMode="auto">
          <a:xfrm>
            <a:off x="2667000" y="1143000"/>
            <a:ext cx="579438" cy="963613"/>
          </a:xfrm>
          <a:prstGeom prst="rect">
            <a:avLst/>
          </a:prstGeom>
          <a:noFill/>
          <a:ln w="9525">
            <a:noFill/>
            <a:miter lim="800000"/>
            <a:headEnd/>
            <a:tailEnd/>
          </a:ln>
        </p:spPr>
      </p:pic>
      <p:pic>
        <p:nvPicPr>
          <p:cNvPr id="27658" name="Picture 8" descr="Picture5.png"/>
          <p:cNvPicPr>
            <a:picLocks noChangeAspect="1"/>
          </p:cNvPicPr>
          <p:nvPr/>
        </p:nvPicPr>
        <p:blipFill>
          <a:blip r:embed="rId5" cstate="print"/>
          <a:srcRect/>
          <a:stretch>
            <a:fillRect/>
          </a:stretch>
        </p:blipFill>
        <p:spPr bwMode="auto">
          <a:xfrm>
            <a:off x="2590800" y="2590800"/>
            <a:ext cx="658813" cy="963613"/>
          </a:xfrm>
          <a:prstGeom prst="rect">
            <a:avLst/>
          </a:prstGeom>
          <a:noFill/>
          <a:ln w="9525">
            <a:noFill/>
            <a:miter lim="800000"/>
            <a:headEnd/>
            <a:tailEnd/>
          </a:ln>
        </p:spPr>
      </p:pic>
      <p:pic>
        <p:nvPicPr>
          <p:cNvPr id="27659" name="Picture 15" descr="3.png"/>
          <p:cNvPicPr>
            <a:picLocks noChangeAspect="1"/>
          </p:cNvPicPr>
          <p:nvPr/>
        </p:nvPicPr>
        <p:blipFill>
          <a:blip r:embed="rId6" cstate="print"/>
          <a:srcRect/>
          <a:stretch>
            <a:fillRect/>
          </a:stretch>
        </p:blipFill>
        <p:spPr bwMode="auto">
          <a:xfrm>
            <a:off x="2590800" y="4191000"/>
            <a:ext cx="658813" cy="963613"/>
          </a:xfrm>
          <a:prstGeom prst="rect">
            <a:avLst/>
          </a:prstGeom>
          <a:noFill/>
          <a:ln w="9525">
            <a:noFill/>
            <a:miter lim="800000"/>
            <a:headEnd/>
            <a:tailEnd/>
          </a:ln>
        </p:spPr>
      </p:pic>
      <p:pic>
        <p:nvPicPr>
          <p:cNvPr id="27660" name="Picture 16" descr="4.png"/>
          <p:cNvPicPr>
            <a:picLocks noChangeAspect="1"/>
          </p:cNvPicPr>
          <p:nvPr/>
        </p:nvPicPr>
        <p:blipFill>
          <a:blip r:embed="rId7" cstate="print"/>
          <a:srcRect/>
          <a:stretch>
            <a:fillRect/>
          </a:stretch>
        </p:blipFill>
        <p:spPr bwMode="auto">
          <a:xfrm>
            <a:off x="2590800" y="5562600"/>
            <a:ext cx="658813" cy="96361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0246" name="Rectangle 6"/>
          <p:cNvSpPr>
            <a:spLocks noGrp="1" noChangeArrowheads="1"/>
          </p:cNvSpPr>
          <p:nvPr>
            <p:ph type="title"/>
          </p:nvPr>
        </p:nvSpPr>
        <p:spPr>
          <a:xfrm>
            <a:off x="232386" y="161925"/>
            <a:ext cx="7995382" cy="1143000"/>
          </a:xfrm>
        </p:spPr>
        <p:txBody>
          <a:bodyPr>
            <a:normAutofit fontScale="90000"/>
          </a:bodyPr>
          <a:lstStyle/>
          <a:p>
            <a:pPr eaLnBrk="1" fontAlgn="auto" hangingPunct="1">
              <a:spcAft>
                <a:spcPts val="0"/>
              </a:spcAft>
              <a:defRPr/>
            </a:pPr>
            <a:r>
              <a:rPr lang="en-US" sz="8000" dirty="0"/>
              <a:t>Lifestyle </a:t>
            </a:r>
          </a:p>
        </p:txBody>
      </p:sp>
      <p:sp>
        <p:nvSpPr>
          <p:cNvPr id="28675" name="Rectangle 7"/>
          <p:cNvSpPr>
            <a:spLocks noGrp="1" noChangeArrowheads="1"/>
          </p:cNvSpPr>
          <p:nvPr>
            <p:ph idx="1"/>
          </p:nvPr>
        </p:nvSpPr>
        <p:spPr>
          <a:xfrm>
            <a:off x="2590800" y="1371600"/>
            <a:ext cx="5867400" cy="4724400"/>
          </a:xfrm>
        </p:spPr>
        <p:txBody>
          <a:bodyPr/>
          <a:lstStyle/>
          <a:p>
            <a:pPr eaLnBrk="1" hangingPunct="1">
              <a:buClrTx/>
            </a:pPr>
            <a:r>
              <a:rPr lang="en-US" sz="3200" b="1" smtClean="0">
                <a:solidFill>
                  <a:schemeClr val="bg1"/>
                </a:solidFill>
              </a:rPr>
              <a:t>Physical activity</a:t>
            </a:r>
            <a:r>
              <a:rPr lang="en-US" smtClean="0">
                <a:solidFill>
                  <a:schemeClr val="bg1"/>
                </a:solidFill>
              </a:rPr>
              <a:t> </a:t>
            </a:r>
            <a:r>
              <a:rPr lang="en-US" sz="2400" smtClean="0">
                <a:solidFill>
                  <a:schemeClr val="bg1"/>
                </a:solidFill>
              </a:rPr>
              <a:t>is known to help build up bone, but few adults receive the exercise they need.</a:t>
            </a:r>
          </a:p>
          <a:p>
            <a:pPr eaLnBrk="1" hangingPunct="1">
              <a:buClrTx/>
            </a:pPr>
            <a:r>
              <a:rPr lang="en-US" sz="3200" b="1" smtClean="0">
                <a:solidFill>
                  <a:schemeClr val="bg1"/>
                </a:solidFill>
              </a:rPr>
              <a:t>Medications</a:t>
            </a:r>
          </a:p>
          <a:p>
            <a:pPr eaLnBrk="1" hangingPunct="1">
              <a:buClrTx/>
            </a:pPr>
            <a:r>
              <a:rPr lang="en-US" sz="3200" b="1" smtClean="0">
                <a:solidFill>
                  <a:schemeClr val="bg1"/>
                </a:solidFill>
              </a:rPr>
              <a:t>Weight issues </a:t>
            </a:r>
            <a:r>
              <a:rPr lang="en-US" sz="2400" smtClean="0">
                <a:solidFill>
                  <a:schemeClr val="bg1"/>
                </a:solidFill>
              </a:rPr>
              <a:t> impose stress on the skeletal structure.</a:t>
            </a:r>
          </a:p>
          <a:p>
            <a:pPr eaLnBrk="1" hangingPunct="1">
              <a:buClrTx/>
            </a:pPr>
            <a:r>
              <a:rPr lang="en-US" sz="3200" b="1" smtClean="0">
                <a:solidFill>
                  <a:schemeClr val="bg1"/>
                </a:solidFill>
              </a:rPr>
              <a:t>Caffeine, alcohol</a:t>
            </a:r>
            <a:r>
              <a:rPr lang="en-US" smtClean="0">
                <a:solidFill>
                  <a:schemeClr val="bg1"/>
                </a:solidFill>
              </a:rPr>
              <a:t> </a:t>
            </a:r>
            <a:r>
              <a:rPr lang="en-US" sz="2400" smtClean="0">
                <a:solidFill>
                  <a:schemeClr val="bg1"/>
                </a:solidFill>
              </a:rPr>
              <a:t>and</a:t>
            </a:r>
            <a:r>
              <a:rPr lang="en-US" smtClean="0">
                <a:solidFill>
                  <a:schemeClr val="bg1"/>
                </a:solidFill>
              </a:rPr>
              <a:t> </a:t>
            </a:r>
            <a:r>
              <a:rPr lang="en-US" sz="3200" b="1" smtClean="0">
                <a:solidFill>
                  <a:schemeClr val="bg1"/>
                </a:solidFill>
              </a:rPr>
              <a:t>acidic lifestyles</a:t>
            </a:r>
            <a:r>
              <a:rPr lang="en-US" smtClean="0">
                <a:solidFill>
                  <a:schemeClr val="bg1"/>
                </a:solidFill>
              </a:rPr>
              <a:t> </a:t>
            </a:r>
            <a:r>
              <a:rPr lang="en-US" sz="2400" smtClean="0">
                <a:solidFill>
                  <a:schemeClr val="bg1"/>
                </a:solidFill>
              </a:rPr>
              <a:t>all lead to weakened bones.</a:t>
            </a:r>
          </a:p>
          <a:p>
            <a:pPr eaLnBrk="1" hangingPunct="1">
              <a:buClrTx/>
            </a:pPr>
            <a:r>
              <a:rPr lang="en-US" sz="3200" b="1" smtClean="0">
                <a:solidFill>
                  <a:schemeClr val="bg1"/>
                </a:solidFill>
              </a:rPr>
              <a:t>Age</a:t>
            </a:r>
          </a:p>
        </p:txBody>
      </p:sp>
      <p:pic>
        <p:nvPicPr>
          <p:cNvPr id="28676" name="Picture 13" descr="1101040607_120">
            <a:hlinkClick r:id="rId3"/>
          </p:cNvPr>
          <p:cNvPicPr>
            <a:picLocks noChangeAspect="1" noChangeArrowheads="1"/>
          </p:cNvPicPr>
          <p:nvPr/>
        </p:nvPicPr>
        <p:blipFill>
          <a:blip r:embed="rId4" cstate="print"/>
          <a:srcRect/>
          <a:stretch>
            <a:fillRect/>
          </a:stretch>
        </p:blipFill>
        <p:spPr bwMode="auto">
          <a:xfrm>
            <a:off x="7315200" y="5257800"/>
            <a:ext cx="1143000" cy="1495425"/>
          </a:xfrm>
          <a:prstGeom prst="rect">
            <a:avLst/>
          </a:prstGeom>
          <a:noFill/>
          <a:ln w="9525">
            <a:noFill/>
            <a:miter lim="800000"/>
            <a:headEnd/>
            <a:tailEnd/>
          </a:ln>
        </p:spPr>
      </p:pic>
      <p:pic>
        <p:nvPicPr>
          <p:cNvPr id="28677" name="Picture 18" descr="MPj04425090000[1]"/>
          <p:cNvPicPr>
            <a:picLocks noChangeAspect="1" noChangeArrowheads="1"/>
          </p:cNvPicPr>
          <p:nvPr/>
        </p:nvPicPr>
        <p:blipFill>
          <a:blip r:embed="rId5" cstate="print"/>
          <a:srcRect/>
          <a:stretch>
            <a:fillRect/>
          </a:stretch>
        </p:blipFill>
        <p:spPr bwMode="auto">
          <a:xfrm>
            <a:off x="304800" y="1447800"/>
            <a:ext cx="1981200" cy="2971800"/>
          </a:xfrm>
          <a:prstGeom prst="rect">
            <a:avLst/>
          </a:prstGeom>
          <a:noFill/>
          <a:ln w="9525">
            <a:noFill/>
            <a:miter lim="800000"/>
            <a:headEnd/>
            <a:tailEnd/>
          </a:ln>
        </p:spPr>
      </p:pic>
      <p:pic>
        <p:nvPicPr>
          <p:cNvPr id="28678" name="Picture 19" descr="MCj03199860000[1]"/>
          <p:cNvPicPr>
            <a:picLocks noChangeAspect="1" noChangeArrowheads="1"/>
          </p:cNvPicPr>
          <p:nvPr/>
        </p:nvPicPr>
        <p:blipFill>
          <a:blip r:embed="rId6" cstate="print"/>
          <a:srcRect/>
          <a:stretch>
            <a:fillRect/>
          </a:stretch>
        </p:blipFill>
        <p:spPr bwMode="auto">
          <a:xfrm>
            <a:off x="4800600" y="5410200"/>
            <a:ext cx="1371600" cy="1106488"/>
          </a:xfrm>
          <a:prstGeom prst="rect">
            <a:avLst/>
          </a:prstGeom>
          <a:noFill/>
          <a:ln w="9525">
            <a:noFill/>
            <a:miter lim="800000"/>
            <a:headEnd/>
            <a:tailEnd/>
          </a:ln>
        </p:spPr>
      </p:pic>
      <p:pic>
        <p:nvPicPr>
          <p:cNvPr id="28679" name="Picture 21" descr="MPj04052600000[1]"/>
          <p:cNvPicPr>
            <a:picLocks noChangeAspect="1" noChangeArrowheads="1"/>
          </p:cNvPicPr>
          <p:nvPr/>
        </p:nvPicPr>
        <p:blipFill>
          <a:blip r:embed="rId7" cstate="print"/>
          <a:srcRect/>
          <a:stretch>
            <a:fillRect/>
          </a:stretch>
        </p:blipFill>
        <p:spPr bwMode="auto">
          <a:xfrm>
            <a:off x="228600" y="4800600"/>
            <a:ext cx="2514600" cy="1795463"/>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304800" y="228600"/>
            <a:ext cx="6019800" cy="1524000"/>
          </a:xfrm>
          <a:ln w="120650">
            <a:solidFill>
              <a:schemeClr val="accent1"/>
            </a:solidFill>
          </a:ln>
        </p:spPr>
        <p:txBody>
          <a:bodyPr/>
          <a:lstStyle/>
          <a:p>
            <a:pPr eaLnBrk="1" fontAlgn="auto" hangingPunct="1">
              <a:spcAft>
                <a:spcPts val="0"/>
              </a:spcAft>
              <a:defRPr/>
            </a:pPr>
            <a:r>
              <a:rPr lang="en-US" sz="6600" dirty="0"/>
              <a:t>Men at Risk</a:t>
            </a:r>
          </a:p>
        </p:txBody>
      </p:sp>
      <p:sp>
        <p:nvSpPr>
          <p:cNvPr id="27651" name="Rectangle 3"/>
          <p:cNvSpPr>
            <a:spLocks noGrp="1" noChangeArrowheads="1"/>
          </p:cNvSpPr>
          <p:nvPr>
            <p:ph idx="1"/>
          </p:nvPr>
        </p:nvSpPr>
        <p:spPr>
          <a:xfrm>
            <a:off x="762000" y="1981200"/>
            <a:ext cx="7391400" cy="2819400"/>
          </a:xfrm>
        </p:spPr>
        <p:txBody>
          <a:bodyPr/>
          <a:lstStyle/>
          <a:p>
            <a:pPr eaLnBrk="1" hangingPunct="1">
              <a:lnSpc>
                <a:spcPct val="90000"/>
              </a:lnSpc>
              <a:buClr>
                <a:schemeClr val="bg1"/>
              </a:buClr>
              <a:defRPr/>
            </a:pPr>
            <a:r>
              <a:rPr lang="en-US" sz="2600" dirty="0" smtClean="0">
                <a:solidFill>
                  <a:schemeClr val="bg2">
                    <a:lumMod val="60000"/>
                    <a:lumOff val="40000"/>
                  </a:schemeClr>
                </a:solidFill>
              </a:rPr>
              <a:t>Hormonal issues (</a:t>
            </a:r>
            <a:r>
              <a:rPr lang="en-US" sz="2600" dirty="0" err="1" smtClean="0">
                <a:solidFill>
                  <a:schemeClr val="bg2">
                    <a:lumMod val="60000"/>
                    <a:lumOff val="40000"/>
                  </a:schemeClr>
                </a:solidFill>
              </a:rPr>
              <a:t>hypogonadism</a:t>
            </a:r>
            <a:r>
              <a:rPr lang="en-US" sz="2600" dirty="0" smtClean="0">
                <a:solidFill>
                  <a:schemeClr val="bg2">
                    <a:lumMod val="60000"/>
                    <a:lumOff val="40000"/>
                  </a:schemeClr>
                </a:solidFill>
              </a:rPr>
              <a:t>)</a:t>
            </a:r>
          </a:p>
          <a:p>
            <a:pPr eaLnBrk="1" hangingPunct="1">
              <a:lnSpc>
                <a:spcPct val="90000"/>
              </a:lnSpc>
              <a:buClr>
                <a:schemeClr val="bg1"/>
              </a:buClr>
              <a:defRPr/>
            </a:pPr>
            <a:r>
              <a:rPr lang="en-US" sz="2600" dirty="0" smtClean="0">
                <a:solidFill>
                  <a:schemeClr val="bg2">
                    <a:lumMod val="60000"/>
                    <a:lumOff val="40000"/>
                  </a:schemeClr>
                </a:solidFill>
              </a:rPr>
              <a:t>Weight, smoking, lack of activity, sunlight.</a:t>
            </a:r>
          </a:p>
          <a:p>
            <a:pPr eaLnBrk="1" hangingPunct="1">
              <a:lnSpc>
                <a:spcPct val="90000"/>
              </a:lnSpc>
              <a:buClr>
                <a:schemeClr val="bg1"/>
              </a:buClr>
              <a:defRPr/>
            </a:pPr>
            <a:r>
              <a:rPr lang="en-US" sz="2600" dirty="0" smtClean="0">
                <a:solidFill>
                  <a:schemeClr val="bg2">
                    <a:lumMod val="60000"/>
                    <a:lumOff val="40000"/>
                  </a:schemeClr>
                </a:solidFill>
              </a:rPr>
              <a:t>Cortisone, prednisone, various heart meds, &amp; some prostate cancer treatments.</a:t>
            </a:r>
          </a:p>
          <a:p>
            <a:pPr eaLnBrk="1" hangingPunct="1">
              <a:lnSpc>
                <a:spcPct val="90000"/>
              </a:lnSpc>
              <a:buClr>
                <a:schemeClr val="bg1"/>
              </a:buClr>
              <a:defRPr/>
            </a:pPr>
            <a:r>
              <a:rPr lang="en-US" sz="2600" dirty="0" smtClean="0">
                <a:solidFill>
                  <a:schemeClr val="bg2">
                    <a:lumMod val="60000"/>
                    <a:lumOff val="40000"/>
                  </a:schemeClr>
                </a:solidFill>
              </a:rPr>
              <a:t>Significantly under diagnosed (msn.com)</a:t>
            </a:r>
          </a:p>
          <a:p>
            <a:pPr eaLnBrk="1" hangingPunct="1">
              <a:lnSpc>
                <a:spcPct val="90000"/>
              </a:lnSpc>
              <a:buClr>
                <a:schemeClr val="bg1"/>
              </a:buClr>
              <a:defRPr/>
            </a:pPr>
            <a:r>
              <a:rPr lang="en-US" sz="2600" dirty="0" smtClean="0">
                <a:solidFill>
                  <a:schemeClr val="bg2">
                    <a:lumMod val="60000"/>
                    <a:lumOff val="40000"/>
                  </a:schemeClr>
                </a:solidFill>
              </a:rPr>
              <a:t>5 million have/at risk for Osteoporosis.</a:t>
            </a:r>
          </a:p>
          <a:p>
            <a:pPr eaLnBrk="1" hangingPunct="1">
              <a:lnSpc>
                <a:spcPct val="90000"/>
              </a:lnSpc>
              <a:buClrTx/>
              <a:defRPr/>
            </a:pPr>
            <a:endParaRPr lang="en-US" sz="2600" dirty="0" smtClean="0"/>
          </a:p>
        </p:txBody>
      </p:sp>
      <p:sp>
        <p:nvSpPr>
          <p:cNvPr id="29700" name="Text Box 4"/>
          <p:cNvSpPr txBox="1">
            <a:spLocks noChangeArrowheads="1"/>
          </p:cNvSpPr>
          <p:nvPr/>
        </p:nvSpPr>
        <p:spPr bwMode="auto">
          <a:xfrm>
            <a:off x="228600" y="4800600"/>
            <a:ext cx="8915400" cy="1738313"/>
          </a:xfrm>
          <a:prstGeom prst="rect">
            <a:avLst/>
          </a:prstGeom>
          <a:noFill/>
          <a:ln w="9525">
            <a:noFill/>
            <a:miter lim="800000"/>
            <a:headEnd/>
            <a:tailEnd/>
          </a:ln>
        </p:spPr>
        <p:txBody>
          <a:bodyPr>
            <a:spAutoFit/>
          </a:bodyPr>
          <a:lstStyle/>
          <a:p>
            <a:pPr>
              <a:spcBef>
                <a:spcPct val="50000"/>
              </a:spcBef>
            </a:pPr>
            <a:r>
              <a:rPr lang="en-US" sz="3600">
                <a:latin typeface="Times New Roman" pitchFamily="18" charset="0"/>
              </a:rPr>
              <a:t> </a:t>
            </a:r>
            <a:r>
              <a:rPr lang="en-US" sz="3600" b="1" i="0">
                <a:solidFill>
                  <a:schemeClr val="bg1"/>
                </a:solidFill>
                <a:latin typeface="Times New Roman" pitchFamily="18" charset="0"/>
              </a:rPr>
              <a:t>“(Men) have a greater risk of developing osteoporosis than they do prostate cancer.”</a:t>
            </a:r>
          </a:p>
          <a:p>
            <a:pPr>
              <a:spcBef>
                <a:spcPct val="50000"/>
              </a:spcBef>
            </a:pPr>
            <a:r>
              <a:rPr lang="en-US" sz="2400">
                <a:latin typeface="Times New Roman" pitchFamily="18" charset="0"/>
              </a:rPr>
              <a:t>                                             </a:t>
            </a:r>
            <a:r>
              <a:rPr lang="en-US" sz="1800">
                <a:solidFill>
                  <a:schemeClr val="bg1"/>
                </a:solidFill>
                <a:latin typeface="Times New Roman" pitchFamily="18" charset="0"/>
              </a:rPr>
              <a:t>(Pro-Solutions for Healthy Living. Vol 3. Issue 3)</a:t>
            </a:r>
          </a:p>
        </p:txBody>
      </p:sp>
      <p:pic>
        <p:nvPicPr>
          <p:cNvPr id="29701" name="Picture 9" descr="Zone default image"/>
          <p:cNvPicPr>
            <a:picLocks noChangeAspect="1" noChangeArrowheads="1"/>
          </p:cNvPicPr>
          <p:nvPr/>
        </p:nvPicPr>
        <p:blipFill>
          <a:blip r:embed="rId3" cstate="print"/>
          <a:srcRect/>
          <a:stretch>
            <a:fillRect/>
          </a:stretch>
        </p:blipFill>
        <p:spPr bwMode="auto">
          <a:xfrm>
            <a:off x="6629400" y="152400"/>
            <a:ext cx="1905000" cy="2228850"/>
          </a:xfrm>
          <a:prstGeom prst="rect">
            <a:avLst/>
          </a:prstGeom>
          <a:noFill/>
          <a:ln w="9525">
            <a:noFill/>
            <a:miter lim="800000"/>
            <a:headEnd/>
            <a:tailEnd/>
          </a:ln>
        </p:spPr>
      </p:pic>
    </p:spTree>
  </p:cSld>
  <p:clrMapOvr>
    <a:masterClrMapping/>
  </p:clrMapOvr>
  <p:transition spd="slow">
    <p:wheel spokes="2"/>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810000" y="0"/>
            <a:ext cx="5562600" cy="2286000"/>
          </a:xfrm>
        </p:spPr>
        <p:txBody>
          <a:bodyPr/>
          <a:lstStyle/>
          <a:p>
            <a:pPr eaLnBrk="1" fontAlgn="auto" hangingPunct="1">
              <a:spcAft>
                <a:spcPts val="0"/>
              </a:spcAft>
              <a:defRPr/>
            </a:pPr>
            <a:r>
              <a:rPr lang="en-US"/>
              <a:t>Osteoporosis…</a:t>
            </a:r>
            <a:br>
              <a:rPr lang="en-US"/>
            </a:br>
            <a:r>
              <a:rPr lang="en-US"/>
              <a:t>   What does it </a:t>
            </a:r>
            <a:br>
              <a:rPr lang="en-US"/>
            </a:br>
            <a:r>
              <a:rPr lang="en-US"/>
              <a:t>     mean to you?</a:t>
            </a:r>
          </a:p>
        </p:txBody>
      </p:sp>
      <p:sp>
        <p:nvSpPr>
          <p:cNvPr id="35843" name="Rectangle 3"/>
          <p:cNvSpPr>
            <a:spLocks noGrp="1" noChangeArrowheads="1"/>
          </p:cNvSpPr>
          <p:nvPr>
            <p:ph idx="1"/>
          </p:nvPr>
        </p:nvSpPr>
        <p:spPr>
          <a:xfrm>
            <a:off x="4114800" y="3048000"/>
            <a:ext cx="5486400" cy="4267200"/>
          </a:xfrm>
        </p:spPr>
        <p:txBody>
          <a:bodyPr/>
          <a:lstStyle/>
          <a:p>
            <a:pPr eaLnBrk="1" hangingPunct="1">
              <a:buClr>
                <a:schemeClr val="bg1"/>
              </a:buClr>
              <a:defRPr/>
            </a:pPr>
            <a:r>
              <a:rPr lang="en-US" dirty="0" smtClean="0">
                <a:solidFill>
                  <a:schemeClr val="bg1">
                    <a:lumMod val="50000"/>
                    <a:lumOff val="50000"/>
                  </a:schemeClr>
                </a:solidFill>
              </a:rPr>
              <a:t>Height loss</a:t>
            </a:r>
          </a:p>
          <a:p>
            <a:pPr eaLnBrk="1" hangingPunct="1">
              <a:buClr>
                <a:schemeClr val="bg1"/>
              </a:buClr>
              <a:defRPr/>
            </a:pPr>
            <a:r>
              <a:rPr lang="en-US" dirty="0" smtClean="0">
                <a:solidFill>
                  <a:schemeClr val="bg1">
                    <a:lumMod val="50000"/>
                    <a:lumOff val="50000"/>
                  </a:schemeClr>
                </a:solidFill>
              </a:rPr>
              <a:t>Impingement of nerves </a:t>
            </a:r>
          </a:p>
          <a:p>
            <a:pPr eaLnBrk="1" hangingPunct="1">
              <a:buClr>
                <a:schemeClr val="bg1"/>
              </a:buClr>
              <a:defRPr/>
            </a:pPr>
            <a:r>
              <a:rPr lang="en-US" dirty="0" smtClean="0">
                <a:solidFill>
                  <a:schemeClr val="bg1">
                    <a:lumMod val="50000"/>
                    <a:lumOff val="50000"/>
                  </a:schemeClr>
                </a:solidFill>
              </a:rPr>
              <a:t>Pain</a:t>
            </a:r>
          </a:p>
          <a:p>
            <a:pPr eaLnBrk="1" hangingPunct="1">
              <a:buClr>
                <a:schemeClr val="bg1"/>
              </a:buClr>
              <a:defRPr/>
            </a:pPr>
            <a:r>
              <a:rPr lang="en-US" dirty="0" smtClean="0">
                <a:solidFill>
                  <a:schemeClr val="bg1">
                    <a:lumMod val="50000"/>
                    <a:lumOff val="50000"/>
                  </a:schemeClr>
                </a:solidFill>
              </a:rPr>
              <a:t>Decreased organ function</a:t>
            </a:r>
          </a:p>
          <a:p>
            <a:pPr eaLnBrk="1" hangingPunct="1">
              <a:buClr>
                <a:schemeClr val="bg1"/>
              </a:buClr>
              <a:defRPr/>
            </a:pPr>
            <a:r>
              <a:rPr lang="en-US" dirty="0" smtClean="0">
                <a:solidFill>
                  <a:schemeClr val="bg1">
                    <a:lumMod val="50000"/>
                    <a:lumOff val="50000"/>
                  </a:schemeClr>
                </a:solidFill>
              </a:rPr>
              <a:t>Decreased mobility</a:t>
            </a:r>
          </a:p>
          <a:p>
            <a:pPr eaLnBrk="1" hangingPunct="1">
              <a:buClr>
                <a:schemeClr val="bg1"/>
              </a:buClr>
              <a:defRPr/>
            </a:pPr>
            <a:r>
              <a:rPr lang="en-US" dirty="0" smtClean="0">
                <a:solidFill>
                  <a:schemeClr val="bg1">
                    <a:lumMod val="50000"/>
                    <a:lumOff val="50000"/>
                  </a:schemeClr>
                </a:solidFill>
              </a:rPr>
              <a:t>Fear of activity</a:t>
            </a:r>
          </a:p>
        </p:txBody>
      </p:sp>
      <p:pic>
        <p:nvPicPr>
          <p:cNvPr id="30724" name="Picture 4"/>
          <p:cNvPicPr>
            <a:picLocks noChangeAspect="1" noChangeArrowheads="1"/>
          </p:cNvPicPr>
          <p:nvPr/>
        </p:nvPicPr>
        <p:blipFill>
          <a:blip r:embed="rId3" cstate="print"/>
          <a:srcRect/>
          <a:stretch>
            <a:fillRect/>
          </a:stretch>
        </p:blipFill>
        <p:spPr bwMode="auto">
          <a:xfrm>
            <a:off x="-5867400" y="0"/>
            <a:ext cx="9601200" cy="6956425"/>
          </a:xfrm>
          <a:prstGeom prst="rect">
            <a:avLst/>
          </a:prstGeom>
          <a:noFill/>
          <a:ln w="9525">
            <a:noFill/>
            <a:miter lim="800000"/>
            <a:headEnd/>
            <a:tailEnd/>
          </a:ln>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2000"/>
                                        <p:tgtEl>
                                          <p:spTgt spid="358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iterate type="lt">
                                    <p:tmPct val="10000"/>
                                  </p:iterate>
                                  <p:childTnLst>
                                    <p:set>
                                      <p:cBhvr>
                                        <p:cTn id="11" dur="1" fill="hold">
                                          <p:stCondLst>
                                            <p:cond delay="0"/>
                                          </p:stCondLst>
                                        </p:cTn>
                                        <p:tgtEl>
                                          <p:spTgt spid="35843">
                                            <p:txEl>
                                              <p:pRg st="0" end="0"/>
                                            </p:txEl>
                                          </p:spTgt>
                                        </p:tgtEl>
                                        <p:attrNameLst>
                                          <p:attrName>style.visibility</p:attrName>
                                        </p:attrNameLst>
                                      </p:cBhvr>
                                      <p:to>
                                        <p:strVal val="visible"/>
                                      </p:to>
                                    </p:set>
                                    <p:anim calcmode="lin" valueType="num">
                                      <p:cBhvr additive="base">
                                        <p:cTn id="12"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iterate type="lt">
                                    <p:tmPct val="10000"/>
                                  </p:iterate>
                                  <p:childTnLst>
                                    <p:set>
                                      <p:cBhvr>
                                        <p:cTn id="17" dur="1" fill="hold">
                                          <p:stCondLst>
                                            <p:cond delay="0"/>
                                          </p:stCondLst>
                                        </p:cTn>
                                        <p:tgtEl>
                                          <p:spTgt spid="35843">
                                            <p:txEl>
                                              <p:pRg st="1" end="1"/>
                                            </p:txEl>
                                          </p:spTgt>
                                        </p:tgtEl>
                                        <p:attrNameLst>
                                          <p:attrName>style.visibility</p:attrName>
                                        </p:attrNameLst>
                                      </p:cBhvr>
                                      <p:to>
                                        <p:strVal val="visible"/>
                                      </p:to>
                                    </p:set>
                                    <p:anim calcmode="lin" valueType="num">
                                      <p:cBhvr additive="base">
                                        <p:cTn id="18" dur="500" fill="hold"/>
                                        <p:tgtEl>
                                          <p:spTgt spid="35843">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58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3" fill="hold" grpId="0" nodeType="clickEffect">
                                  <p:stCondLst>
                                    <p:cond delay="0"/>
                                  </p:stCondLst>
                                  <p:iterate type="lt">
                                    <p:tmPct val="10000"/>
                                  </p:iterate>
                                  <p:childTnLst>
                                    <p:set>
                                      <p:cBhvr>
                                        <p:cTn id="23" dur="1" fill="hold">
                                          <p:stCondLst>
                                            <p:cond delay="0"/>
                                          </p:stCondLst>
                                        </p:cTn>
                                        <p:tgtEl>
                                          <p:spTgt spid="35843">
                                            <p:txEl>
                                              <p:pRg st="2" end="2"/>
                                            </p:txEl>
                                          </p:spTgt>
                                        </p:tgtEl>
                                        <p:attrNameLst>
                                          <p:attrName>style.visibility</p:attrName>
                                        </p:attrNameLst>
                                      </p:cBhvr>
                                      <p:to>
                                        <p:strVal val="visible"/>
                                      </p:to>
                                    </p:set>
                                    <p:anim calcmode="lin" valueType="num">
                                      <p:cBhvr additive="base">
                                        <p:cTn id="24" dur="500" fill="hold"/>
                                        <p:tgtEl>
                                          <p:spTgt spid="35843">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3584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6" fill="hold" grpId="0" nodeType="clickEffect">
                                  <p:stCondLst>
                                    <p:cond delay="0"/>
                                  </p:stCondLst>
                                  <p:iterate type="lt">
                                    <p:tmPct val="5000"/>
                                  </p:iterate>
                                  <p:childTnLst>
                                    <p:set>
                                      <p:cBhvr>
                                        <p:cTn id="29" dur="1" fill="hold">
                                          <p:stCondLst>
                                            <p:cond delay="0"/>
                                          </p:stCondLst>
                                        </p:cTn>
                                        <p:tgtEl>
                                          <p:spTgt spid="35843">
                                            <p:txEl>
                                              <p:pRg st="3" end="3"/>
                                            </p:txEl>
                                          </p:spTgt>
                                        </p:tgtEl>
                                        <p:attrNameLst>
                                          <p:attrName>style.visibility</p:attrName>
                                        </p:attrNameLst>
                                      </p:cBhvr>
                                      <p:to>
                                        <p:strVal val="visible"/>
                                      </p:to>
                                    </p:set>
                                    <p:anim calcmode="lin" valueType="num">
                                      <p:cBhvr additive="base">
                                        <p:cTn id="30" dur="500" fill="hold"/>
                                        <p:tgtEl>
                                          <p:spTgt spid="35843">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358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1" fill="hold" grpId="0" nodeType="clickEffect">
                                  <p:stCondLst>
                                    <p:cond delay="0"/>
                                  </p:stCondLst>
                                  <p:iterate type="lt">
                                    <p:tmPct val="5000"/>
                                  </p:iterate>
                                  <p:childTnLst>
                                    <p:set>
                                      <p:cBhvr>
                                        <p:cTn id="35" dur="1" fill="hold">
                                          <p:stCondLst>
                                            <p:cond delay="0"/>
                                          </p:stCondLst>
                                        </p:cTn>
                                        <p:tgtEl>
                                          <p:spTgt spid="35843">
                                            <p:txEl>
                                              <p:pRg st="4" end="4"/>
                                            </p:txEl>
                                          </p:spTgt>
                                        </p:tgtEl>
                                        <p:attrNameLst>
                                          <p:attrName>style.visibility</p:attrName>
                                        </p:attrNameLst>
                                      </p:cBhvr>
                                      <p:to>
                                        <p:strVal val="visible"/>
                                      </p:to>
                                    </p:set>
                                    <p:anim calcmode="lin" valueType="num">
                                      <p:cBhvr additive="base">
                                        <p:cTn id="36"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584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2" fill="hold" grpId="0" nodeType="clickEffect">
                                  <p:stCondLst>
                                    <p:cond delay="0"/>
                                  </p:stCondLst>
                                  <p:iterate type="lt">
                                    <p:tmPct val="10000"/>
                                  </p:iterate>
                                  <p:childTnLst>
                                    <p:set>
                                      <p:cBhvr>
                                        <p:cTn id="41" dur="1" fill="hold">
                                          <p:stCondLst>
                                            <p:cond delay="0"/>
                                          </p:stCondLst>
                                        </p:cTn>
                                        <p:tgtEl>
                                          <p:spTgt spid="35843">
                                            <p:txEl>
                                              <p:pRg st="5" end="5"/>
                                            </p:txEl>
                                          </p:spTgt>
                                        </p:tgtEl>
                                        <p:attrNameLst>
                                          <p:attrName>style.visibility</p:attrName>
                                        </p:attrNameLst>
                                      </p:cBhvr>
                                      <p:to>
                                        <p:strVal val="visible"/>
                                      </p:to>
                                    </p:set>
                                    <p:anim calcmode="lin" valueType="num">
                                      <p:cBhvr additive="base">
                                        <p:cTn id="42" dur="500" fill="hold"/>
                                        <p:tgtEl>
                                          <p:spTgt spid="35843">
                                            <p:txEl>
                                              <p:pRg st="5" end="5"/>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3584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2304" name="Rectangle 16"/>
          <p:cNvSpPr>
            <a:spLocks noGrp="1" noChangeArrowheads="1"/>
          </p:cNvSpPr>
          <p:nvPr>
            <p:ph type="title"/>
          </p:nvPr>
        </p:nvSpPr>
        <p:spPr>
          <a:xfrm>
            <a:off x="304800" y="152400"/>
            <a:ext cx="8610600" cy="1371600"/>
          </a:xfrm>
        </p:spPr>
        <p:txBody>
          <a:bodyPr>
            <a:normAutofit fontScale="90000"/>
          </a:bodyPr>
          <a:lstStyle/>
          <a:p>
            <a:pPr eaLnBrk="1" fontAlgn="auto" hangingPunct="1">
              <a:spcAft>
                <a:spcPts val="0"/>
              </a:spcAft>
              <a:defRPr/>
            </a:pPr>
            <a:r>
              <a:rPr lang="en-US" sz="6000" dirty="0" smtClean="0">
                <a:solidFill>
                  <a:srgbClr val="FFC000"/>
                </a:solidFill>
              </a:rPr>
              <a:t>Calcium Supplementation</a:t>
            </a:r>
            <a:r>
              <a:rPr lang="en-US" dirty="0" smtClean="0">
                <a:solidFill>
                  <a:srgbClr val="FFC000"/>
                </a:solidFill>
              </a:rPr>
              <a:t> </a:t>
            </a:r>
            <a:endParaRPr lang="en-US" dirty="0">
              <a:solidFill>
                <a:srgbClr val="FFC000"/>
              </a:solidFill>
            </a:endParaRPr>
          </a:p>
        </p:txBody>
      </p:sp>
      <p:sp>
        <p:nvSpPr>
          <p:cNvPr id="31747" name="Rectangle 7"/>
          <p:cNvSpPr>
            <a:spLocks noGrp="1" noChangeArrowheads="1"/>
          </p:cNvSpPr>
          <p:nvPr>
            <p:ph idx="1"/>
          </p:nvPr>
        </p:nvSpPr>
        <p:spPr>
          <a:xfrm>
            <a:off x="381000" y="1828800"/>
            <a:ext cx="4419600" cy="4648200"/>
          </a:xfrm>
        </p:spPr>
        <p:txBody>
          <a:bodyPr/>
          <a:lstStyle/>
          <a:p>
            <a:pPr eaLnBrk="1" hangingPunct="1">
              <a:lnSpc>
                <a:spcPct val="90000"/>
              </a:lnSpc>
              <a:buClr>
                <a:schemeClr val="bg1"/>
              </a:buClr>
              <a:buFont typeface="Wingdings" pitchFamily="2" charset="2"/>
              <a:buChar char="q"/>
            </a:pPr>
            <a:r>
              <a:rPr lang="en-US" sz="2400" smtClean="0">
                <a:solidFill>
                  <a:schemeClr val="bg1"/>
                </a:solidFill>
              </a:rPr>
              <a:t>Raw material for bone regeneration. </a:t>
            </a:r>
          </a:p>
          <a:p>
            <a:pPr eaLnBrk="1" hangingPunct="1">
              <a:lnSpc>
                <a:spcPct val="90000"/>
              </a:lnSpc>
              <a:buClr>
                <a:schemeClr val="bg1"/>
              </a:buClr>
              <a:buFont typeface="Wingdings" pitchFamily="2" charset="2"/>
              <a:buChar char="q"/>
            </a:pPr>
            <a:endParaRPr lang="en-US" sz="1200" b="1" smtClean="0">
              <a:solidFill>
                <a:schemeClr val="bg1"/>
              </a:solidFill>
            </a:endParaRPr>
          </a:p>
          <a:p>
            <a:pPr eaLnBrk="1" hangingPunct="1">
              <a:lnSpc>
                <a:spcPct val="90000"/>
              </a:lnSpc>
              <a:buClr>
                <a:schemeClr val="bg1"/>
              </a:buClr>
              <a:buFont typeface="Wingdings" pitchFamily="2" charset="2"/>
              <a:buChar char="q"/>
            </a:pPr>
            <a:r>
              <a:rPr lang="en-US" sz="2400" b="1" smtClean="0">
                <a:solidFill>
                  <a:schemeClr val="bg1"/>
                </a:solidFill>
              </a:rPr>
              <a:t>Calcium sources: greens, milk, fortified foods, supplements, etc</a:t>
            </a:r>
            <a:r>
              <a:rPr lang="en-US" sz="2400" smtClean="0">
                <a:solidFill>
                  <a:schemeClr val="bg1"/>
                </a:solidFill>
              </a:rPr>
              <a:t>.</a:t>
            </a:r>
          </a:p>
          <a:p>
            <a:pPr eaLnBrk="1" hangingPunct="1">
              <a:lnSpc>
                <a:spcPct val="90000"/>
              </a:lnSpc>
              <a:buClr>
                <a:schemeClr val="bg1"/>
              </a:buClr>
              <a:buFont typeface="Wingdings" pitchFamily="2" charset="2"/>
              <a:buChar char="q"/>
            </a:pPr>
            <a:endParaRPr lang="en-US" sz="1200" smtClean="0">
              <a:solidFill>
                <a:schemeClr val="bg1"/>
              </a:solidFill>
            </a:endParaRPr>
          </a:p>
          <a:p>
            <a:pPr eaLnBrk="1" hangingPunct="1">
              <a:lnSpc>
                <a:spcPct val="90000"/>
              </a:lnSpc>
              <a:buClr>
                <a:schemeClr val="bg1"/>
              </a:buClr>
              <a:buFont typeface="Wingdings" pitchFamily="2" charset="2"/>
              <a:buChar char="q"/>
            </a:pPr>
            <a:r>
              <a:rPr lang="en-US" sz="2400" smtClean="0">
                <a:solidFill>
                  <a:schemeClr val="bg1"/>
                </a:solidFill>
              </a:rPr>
              <a:t>The </a:t>
            </a:r>
            <a:r>
              <a:rPr lang="en-US" sz="3200" b="1" u="sng" smtClean="0">
                <a:solidFill>
                  <a:schemeClr val="bg1"/>
                </a:solidFill>
              </a:rPr>
              <a:t>problem lies in absorption</a:t>
            </a:r>
            <a:r>
              <a:rPr lang="en-US" sz="2400" smtClean="0">
                <a:solidFill>
                  <a:schemeClr val="bg1"/>
                </a:solidFill>
              </a:rPr>
              <a:t>.</a:t>
            </a:r>
          </a:p>
          <a:p>
            <a:pPr eaLnBrk="1" hangingPunct="1">
              <a:lnSpc>
                <a:spcPct val="90000"/>
              </a:lnSpc>
              <a:buClr>
                <a:schemeClr val="bg1"/>
              </a:buClr>
              <a:buFont typeface="Wingdings" pitchFamily="2" charset="2"/>
              <a:buChar char="q"/>
            </a:pPr>
            <a:endParaRPr lang="en-US" sz="1200" smtClean="0">
              <a:solidFill>
                <a:schemeClr val="bg1"/>
              </a:solidFill>
            </a:endParaRPr>
          </a:p>
          <a:p>
            <a:pPr eaLnBrk="1" hangingPunct="1">
              <a:lnSpc>
                <a:spcPct val="90000"/>
              </a:lnSpc>
              <a:buClr>
                <a:schemeClr val="bg1"/>
              </a:buClr>
              <a:buFont typeface="Wingdings" pitchFamily="2" charset="2"/>
              <a:buChar char="q"/>
            </a:pPr>
            <a:r>
              <a:rPr lang="en-US" sz="2400" smtClean="0">
                <a:solidFill>
                  <a:schemeClr val="bg1"/>
                </a:solidFill>
              </a:rPr>
              <a:t>Calcium needs to be converted to a </a:t>
            </a:r>
            <a:r>
              <a:rPr lang="en-US" sz="3200" b="1" u="sng" smtClean="0">
                <a:solidFill>
                  <a:schemeClr val="bg1"/>
                </a:solidFill>
              </a:rPr>
              <a:t>usable form</a:t>
            </a:r>
            <a:r>
              <a:rPr lang="en-US" sz="2400" smtClean="0">
                <a:solidFill>
                  <a:schemeClr val="bg1"/>
                </a:solidFill>
              </a:rPr>
              <a:t>. </a:t>
            </a:r>
          </a:p>
        </p:txBody>
      </p:sp>
      <p:pic>
        <p:nvPicPr>
          <p:cNvPr id="31748" name="Picture 8" descr="C:\Users\Brody's Office\AppData\Local\Microsoft\Windows\Temporary Internet Files\Content.IE5\IIQ77IL7\MPj01811470000[1].jpg"/>
          <p:cNvPicPr>
            <a:picLocks noChangeAspect="1" noChangeArrowheads="1"/>
          </p:cNvPicPr>
          <p:nvPr/>
        </p:nvPicPr>
        <p:blipFill>
          <a:blip r:embed="rId3" cstate="print"/>
          <a:srcRect/>
          <a:stretch>
            <a:fillRect/>
          </a:stretch>
        </p:blipFill>
        <p:spPr bwMode="auto">
          <a:xfrm>
            <a:off x="4800600" y="2514600"/>
            <a:ext cx="4038600" cy="2652713"/>
          </a:xfrm>
          <a:prstGeom prst="rect">
            <a:avLst/>
          </a:prstGeom>
          <a:noFill/>
          <a:ln w="9525">
            <a:noFill/>
            <a:miter lim="800000"/>
            <a:headEnd/>
            <a:tailEnd/>
          </a:ln>
        </p:spPr>
      </p:pic>
    </p:spTree>
  </p:cSld>
  <p:clrMapOvr>
    <a:masterClrMapping/>
  </p:clrMapOvr>
  <p:transition spd="slow">
    <p:wheel spokes="8"/>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14" descr="C:\Users\Brody's Office\AppData\Local\Microsoft\Windows\Temporary Internet Files\Content.IE5\9NVIZ3BC\MCj02296770000[1].wmf"/>
          <p:cNvPicPr>
            <a:picLocks noChangeAspect="1" noChangeArrowheads="1"/>
          </p:cNvPicPr>
          <p:nvPr/>
        </p:nvPicPr>
        <p:blipFill>
          <a:blip r:embed="rId3" cstate="print"/>
          <a:srcRect/>
          <a:stretch>
            <a:fillRect/>
          </a:stretch>
        </p:blipFill>
        <p:spPr bwMode="auto">
          <a:xfrm>
            <a:off x="0" y="5486400"/>
            <a:ext cx="1165225" cy="1219200"/>
          </a:xfrm>
          <a:prstGeom prst="rect">
            <a:avLst/>
          </a:prstGeom>
          <a:noFill/>
          <a:ln w="9525">
            <a:noFill/>
            <a:miter lim="800000"/>
            <a:headEnd/>
            <a:tailEnd/>
          </a:ln>
        </p:spPr>
      </p:pic>
      <p:sp>
        <p:nvSpPr>
          <p:cNvPr id="19461" name="Rectangle 5"/>
          <p:cNvSpPr>
            <a:spLocks noGrp="1" noChangeArrowheads="1"/>
          </p:cNvSpPr>
          <p:nvPr>
            <p:ph type="title"/>
          </p:nvPr>
        </p:nvSpPr>
        <p:spPr>
          <a:xfrm>
            <a:off x="1466850" y="-173037"/>
            <a:ext cx="8610600" cy="1524000"/>
          </a:xfrm>
        </p:spPr>
        <p:txBody>
          <a:bodyPr/>
          <a:lstStyle/>
          <a:p>
            <a:pPr algn="l" eaLnBrk="1" fontAlgn="auto" hangingPunct="1">
              <a:spcAft>
                <a:spcPts val="0"/>
              </a:spcAft>
              <a:defRPr/>
            </a:pPr>
            <a:r>
              <a:rPr lang="en-US" sz="6600" dirty="0">
                <a:solidFill>
                  <a:srgbClr val="FFC000"/>
                </a:solidFill>
              </a:rPr>
              <a:t>Supplements</a:t>
            </a:r>
            <a:r>
              <a:rPr lang="en-US" dirty="0">
                <a:solidFill>
                  <a:srgbClr val="000066"/>
                </a:solidFill>
              </a:rPr>
              <a:t> </a:t>
            </a:r>
            <a:r>
              <a:rPr lang="en-US" dirty="0" smtClean="0"/>
              <a:t> </a:t>
            </a:r>
            <a:endParaRPr lang="en-US" dirty="0"/>
          </a:p>
        </p:txBody>
      </p:sp>
      <p:sp>
        <p:nvSpPr>
          <p:cNvPr id="19459" name="Rectangle 3"/>
          <p:cNvSpPr>
            <a:spLocks noGrp="1" noChangeArrowheads="1"/>
          </p:cNvSpPr>
          <p:nvPr>
            <p:ph idx="1"/>
          </p:nvPr>
        </p:nvSpPr>
        <p:spPr>
          <a:xfrm>
            <a:off x="838200" y="1219200"/>
            <a:ext cx="6400800" cy="5638800"/>
          </a:xfrm>
        </p:spPr>
        <p:txBody>
          <a:bodyPr/>
          <a:lstStyle/>
          <a:p>
            <a:pPr eaLnBrk="1" hangingPunct="1">
              <a:buClr>
                <a:schemeClr val="bg1"/>
              </a:buClr>
              <a:buSzPct val="71000"/>
            </a:pPr>
            <a:r>
              <a:rPr lang="en-US" smtClean="0">
                <a:solidFill>
                  <a:schemeClr val="bg1"/>
                </a:solidFill>
              </a:rPr>
              <a:t>Dietary </a:t>
            </a:r>
            <a:r>
              <a:rPr lang="en-US" b="1" u="sng" smtClean="0">
                <a:solidFill>
                  <a:schemeClr val="bg1"/>
                </a:solidFill>
              </a:rPr>
              <a:t>calcium is not readily used</a:t>
            </a:r>
            <a:r>
              <a:rPr lang="en-US" smtClean="0">
                <a:solidFill>
                  <a:schemeClr val="bg1"/>
                </a:solidFill>
              </a:rPr>
              <a:t> in metabolic processes.</a:t>
            </a:r>
          </a:p>
          <a:p>
            <a:pPr eaLnBrk="1" hangingPunct="1">
              <a:buClr>
                <a:schemeClr val="bg1"/>
              </a:buClr>
              <a:buSzPct val="71000"/>
            </a:pPr>
            <a:r>
              <a:rPr lang="en-US" smtClean="0">
                <a:solidFill>
                  <a:schemeClr val="bg1"/>
                </a:solidFill>
              </a:rPr>
              <a:t>Often </a:t>
            </a:r>
            <a:r>
              <a:rPr lang="en-US" b="1" u="sng" smtClean="0">
                <a:solidFill>
                  <a:schemeClr val="bg1"/>
                </a:solidFill>
              </a:rPr>
              <a:t>never reaches the intended destination</a:t>
            </a:r>
            <a:r>
              <a:rPr lang="en-US" b="1" smtClean="0">
                <a:solidFill>
                  <a:schemeClr val="bg1"/>
                </a:solidFill>
              </a:rPr>
              <a:t>.</a:t>
            </a:r>
            <a:r>
              <a:rPr lang="en-US" smtClean="0">
                <a:solidFill>
                  <a:schemeClr val="bg1"/>
                </a:solidFill>
              </a:rPr>
              <a:t> </a:t>
            </a:r>
          </a:p>
          <a:p>
            <a:pPr eaLnBrk="1" hangingPunct="1">
              <a:buClr>
                <a:schemeClr val="bg1"/>
              </a:buClr>
              <a:buSzPct val="71000"/>
            </a:pPr>
            <a:r>
              <a:rPr lang="en-US" smtClean="0">
                <a:solidFill>
                  <a:schemeClr val="bg1"/>
                </a:solidFill>
              </a:rPr>
              <a:t>Much of what we intake </a:t>
            </a:r>
          </a:p>
          <a:p>
            <a:pPr eaLnBrk="1" hangingPunct="1">
              <a:buClr>
                <a:schemeClr val="bg1"/>
              </a:buClr>
              <a:buSzPct val="71000"/>
              <a:buFont typeface="Wingdings 2" pitchFamily="18" charset="2"/>
              <a:buNone/>
            </a:pPr>
            <a:r>
              <a:rPr lang="en-US" smtClean="0">
                <a:solidFill>
                  <a:schemeClr val="bg1"/>
                </a:solidFill>
              </a:rPr>
              <a:t>      is </a:t>
            </a:r>
            <a:r>
              <a:rPr lang="en-US" b="1" u="sng" smtClean="0">
                <a:solidFill>
                  <a:schemeClr val="bg1"/>
                </a:solidFill>
              </a:rPr>
              <a:t>excreted</a:t>
            </a:r>
            <a:endParaRPr lang="en-US" smtClean="0">
              <a:solidFill>
                <a:schemeClr val="bg1"/>
              </a:solidFill>
            </a:endParaRPr>
          </a:p>
          <a:p>
            <a:pPr eaLnBrk="1" hangingPunct="1">
              <a:buClr>
                <a:schemeClr val="bg1"/>
              </a:buClr>
              <a:buSzPct val="71000"/>
              <a:buFont typeface="Wingdings" pitchFamily="2" charset="2"/>
              <a:buChar char="Ø"/>
            </a:pPr>
            <a:r>
              <a:rPr lang="en-US" smtClean="0">
                <a:solidFill>
                  <a:schemeClr val="bg1"/>
                </a:solidFill>
              </a:rPr>
              <a:t>Calcium supplementation has been </a:t>
            </a:r>
          </a:p>
          <a:p>
            <a:pPr eaLnBrk="1" hangingPunct="1">
              <a:buClr>
                <a:schemeClr val="bg1"/>
              </a:buClr>
              <a:buSzPct val="71000"/>
              <a:buFont typeface="Wingdings" pitchFamily="2" charset="2"/>
              <a:buNone/>
            </a:pPr>
            <a:r>
              <a:rPr lang="en-US" smtClean="0">
                <a:solidFill>
                  <a:schemeClr val="bg1"/>
                </a:solidFill>
              </a:rPr>
              <a:t>      blamed for </a:t>
            </a:r>
            <a:r>
              <a:rPr lang="en-US" b="1" u="sng" smtClean="0">
                <a:solidFill>
                  <a:schemeClr val="bg1"/>
                </a:solidFill>
              </a:rPr>
              <a:t>kidney stones</a:t>
            </a:r>
            <a:r>
              <a:rPr lang="en-US" smtClean="0">
                <a:solidFill>
                  <a:schemeClr val="bg1"/>
                </a:solidFill>
              </a:rPr>
              <a:t> </a:t>
            </a:r>
          </a:p>
          <a:p>
            <a:pPr eaLnBrk="1" hangingPunct="1">
              <a:buClr>
                <a:schemeClr val="bg1"/>
              </a:buClr>
              <a:buSzPct val="80000"/>
              <a:buFont typeface="Wingdings" pitchFamily="2" charset="2"/>
              <a:buChar char="Ø"/>
            </a:pPr>
            <a:r>
              <a:rPr lang="en-US" smtClean="0">
                <a:solidFill>
                  <a:schemeClr val="bg1"/>
                </a:solidFill>
              </a:rPr>
              <a:t>Calcium may be making you sicker… </a:t>
            </a:r>
            <a:r>
              <a:rPr lang="en-US" b="1" u="sng" smtClean="0">
                <a:solidFill>
                  <a:schemeClr val="bg1"/>
                </a:solidFill>
              </a:rPr>
              <a:t>hardening of the arteries and high blood pressure</a:t>
            </a:r>
            <a:r>
              <a:rPr lang="en-US" b="1" smtClean="0">
                <a:solidFill>
                  <a:schemeClr val="bg1"/>
                </a:solidFill>
              </a:rPr>
              <a:t>.</a:t>
            </a:r>
            <a:endParaRPr lang="en-US" smtClean="0">
              <a:solidFill>
                <a:schemeClr val="bg1"/>
              </a:solidFill>
            </a:endParaRPr>
          </a:p>
          <a:p>
            <a:pPr eaLnBrk="1" hangingPunct="1">
              <a:buClr>
                <a:schemeClr val="bg1"/>
              </a:buClr>
              <a:buSzPct val="71000"/>
            </a:pPr>
            <a:endParaRPr lang="en-US" smtClean="0">
              <a:solidFill>
                <a:schemeClr val="bg1"/>
              </a:solidFill>
            </a:endParaRPr>
          </a:p>
          <a:p>
            <a:pPr eaLnBrk="1" hangingPunct="1">
              <a:buClr>
                <a:schemeClr val="bg1"/>
              </a:buClr>
              <a:buSzPct val="71000"/>
              <a:buFont typeface="Wingdings" pitchFamily="2" charset="2"/>
              <a:buNone/>
            </a:pPr>
            <a:endParaRPr lang="en-US" sz="2400" smtClean="0">
              <a:solidFill>
                <a:schemeClr val="bg1"/>
              </a:solidFill>
            </a:endParaRPr>
          </a:p>
          <a:p>
            <a:pPr eaLnBrk="1" hangingPunct="1">
              <a:buClr>
                <a:schemeClr val="bg1"/>
              </a:buClr>
              <a:buSzPct val="71000"/>
              <a:buFont typeface="Wingdings" pitchFamily="2" charset="2"/>
              <a:buNone/>
            </a:pPr>
            <a:endParaRPr lang="en-US" sz="2400" smtClean="0">
              <a:solidFill>
                <a:schemeClr val="bg1"/>
              </a:solidFill>
            </a:endParaRPr>
          </a:p>
          <a:p>
            <a:pPr eaLnBrk="1" hangingPunct="1">
              <a:buClr>
                <a:schemeClr val="bg1"/>
              </a:buClr>
              <a:buSzPct val="71000"/>
              <a:buFont typeface="Wingdings" pitchFamily="2" charset="2"/>
              <a:buNone/>
            </a:pPr>
            <a:endParaRPr lang="en-US" sz="1600" smtClean="0">
              <a:solidFill>
                <a:schemeClr val="bg1"/>
              </a:solidFill>
            </a:endParaRPr>
          </a:p>
          <a:p>
            <a:pPr eaLnBrk="1" hangingPunct="1">
              <a:buClr>
                <a:schemeClr val="bg1"/>
              </a:buClr>
              <a:buSzPct val="71000"/>
            </a:pPr>
            <a:endParaRPr lang="en-US" sz="2400" b="1" u="sng" smtClean="0">
              <a:solidFill>
                <a:schemeClr val="bg1"/>
              </a:solidFill>
            </a:endParaRPr>
          </a:p>
        </p:txBody>
      </p:sp>
      <p:pic>
        <p:nvPicPr>
          <p:cNvPr id="32773" name="Picture 14" descr="C:\Users\Brody's Office\AppData\Local\Microsoft\Windows\Temporary Internet Files\Content.IE5\9NVIZ3BC\MCj02296770000[1].wmf"/>
          <p:cNvPicPr>
            <a:picLocks noChangeAspect="1" noChangeArrowheads="1"/>
          </p:cNvPicPr>
          <p:nvPr/>
        </p:nvPicPr>
        <p:blipFill>
          <a:blip r:embed="rId3" cstate="print"/>
          <a:srcRect/>
          <a:stretch>
            <a:fillRect/>
          </a:stretch>
        </p:blipFill>
        <p:spPr bwMode="auto">
          <a:xfrm>
            <a:off x="6961188" y="2057400"/>
            <a:ext cx="2182812" cy="2286000"/>
          </a:xfrm>
          <a:prstGeom prst="rect">
            <a:avLst/>
          </a:prstGeom>
          <a:noFill/>
          <a:ln w="9525">
            <a:noFill/>
            <a:miter lim="800000"/>
            <a:headEnd/>
            <a:tailEnd/>
          </a:ln>
        </p:spPr>
      </p:pic>
      <p:pic>
        <p:nvPicPr>
          <p:cNvPr id="32774" name="Picture 14" descr="C:\Users\Brody's Office\AppData\Local\Microsoft\Windows\Temporary Internet Files\Content.IE5\9NVIZ3BC\MCj02296770000[1].wmf"/>
          <p:cNvPicPr>
            <a:picLocks noChangeAspect="1" noChangeArrowheads="1"/>
          </p:cNvPicPr>
          <p:nvPr/>
        </p:nvPicPr>
        <p:blipFill>
          <a:blip r:embed="rId3" cstate="print"/>
          <a:srcRect/>
          <a:stretch>
            <a:fillRect/>
          </a:stretch>
        </p:blipFill>
        <p:spPr bwMode="auto">
          <a:xfrm>
            <a:off x="8139113" y="5715000"/>
            <a:ext cx="728662" cy="762000"/>
          </a:xfrm>
          <a:prstGeom prst="rect">
            <a:avLst/>
          </a:prstGeom>
          <a:noFill/>
          <a:ln w="9525">
            <a:noFill/>
            <a:miter lim="800000"/>
            <a:headEnd/>
            <a:tailEnd/>
          </a:ln>
        </p:spPr>
      </p:pic>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20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 calcmode="lin" valueType="num">
                                      <p:cBhvr additive="base">
                                        <p:cTn id="12" dur="20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nodeType="after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 calcmode="lin" valueType="num">
                                      <p:cBhvr additive="base">
                                        <p:cTn id="17" dur="20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945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459">
                                            <p:txEl>
                                              <p:pRg st="3" end="3"/>
                                            </p:txEl>
                                          </p:spTgt>
                                        </p:tgtEl>
                                        <p:attrNameLst>
                                          <p:attrName>style.visibility</p:attrName>
                                        </p:attrNameLst>
                                      </p:cBhvr>
                                      <p:to>
                                        <p:strVal val="visible"/>
                                      </p:to>
                                    </p:set>
                                    <p:anim calcmode="lin" valueType="num">
                                      <p:cBhvr additive="base">
                                        <p:cTn id="21" dur="20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6000"/>
                            </p:stCondLst>
                            <p:childTnLst>
                              <p:par>
                                <p:cTn id="24" presetID="2" presetClass="entr" presetSubtype="4" fill="hold" nodeType="afterEffect">
                                  <p:stCondLst>
                                    <p:cond delay="0"/>
                                  </p:stCondLst>
                                  <p:childTnLst>
                                    <p:set>
                                      <p:cBhvr>
                                        <p:cTn id="25" dur="1" fill="hold">
                                          <p:stCondLst>
                                            <p:cond delay="0"/>
                                          </p:stCondLst>
                                        </p:cTn>
                                        <p:tgtEl>
                                          <p:spTgt spid="19459">
                                            <p:txEl>
                                              <p:pRg st="4" end="4"/>
                                            </p:txEl>
                                          </p:spTgt>
                                        </p:tgtEl>
                                        <p:attrNameLst>
                                          <p:attrName>style.visibility</p:attrName>
                                        </p:attrNameLst>
                                      </p:cBhvr>
                                      <p:to>
                                        <p:strVal val="visible"/>
                                      </p:to>
                                    </p:set>
                                    <p:anim calcmode="lin" valueType="num">
                                      <p:cBhvr additive="base">
                                        <p:cTn id="26" dur="20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19459">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459">
                                            <p:txEl>
                                              <p:pRg st="5" end="5"/>
                                            </p:txEl>
                                          </p:spTgt>
                                        </p:tgtEl>
                                        <p:attrNameLst>
                                          <p:attrName>style.visibility</p:attrName>
                                        </p:attrNameLst>
                                      </p:cBhvr>
                                      <p:to>
                                        <p:strVal val="visible"/>
                                      </p:to>
                                    </p:set>
                                    <p:anim calcmode="lin" valueType="num">
                                      <p:cBhvr additive="base">
                                        <p:cTn id="30" dur="20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19459">
                                            <p:txEl>
                                              <p:pRg st="5" end="5"/>
                                            </p:txEl>
                                          </p:spTgt>
                                        </p:tgtEl>
                                        <p:attrNameLst>
                                          <p:attrName>ppt_y</p:attrName>
                                        </p:attrNameLst>
                                      </p:cBhvr>
                                      <p:tavLst>
                                        <p:tav tm="0">
                                          <p:val>
                                            <p:strVal val="1+#ppt_h/2"/>
                                          </p:val>
                                        </p:tav>
                                        <p:tav tm="100000">
                                          <p:val>
                                            <p:strVal val="#ppt_y"/>
                                          </p:val>
                                        </p:tav>
                                      </p:tavLst>
                                    </p:anim>
                                  </p:childTnLst>
                                </p:cTn>
                              </p:par>
                            </p:childTnLst>
                          </p:cTn>
                        </p:par>
                        <p:par>
                          <p:cTn id="32" fill="hold" nodeType="afterGroup">
                            <p:stCondLst>
                              <p:cond delay="8000"/>
                            </p:stCondLst>
                            <p:childTnLst>
                              <p:par>
                                <p:cTn id="33" presetID="2" presetClass="entr" presetSubtype="4" fill="hold" nodeType="afterEffect">
                                  <p:stCondLst>
                                    <p:cond delay="0"/>
                                  </p:stCondLst>
                                  <p:childTnLst>
                                    <p:set>
                                      <p:cBhvr>
                                        <p:cTn id="34" dur="1" fill="hold">
                                          <p:stCondLst>
                                            <p:cond delay="0"/>
                                          </p:stCondLst>
                                        </p:cTn>
                                        <p:tgtEl>
                                          <p:spTgt spid="19459">
                                            <p:txEl>
                                              <p:pRg st="6" end="6"/>
                                            </p:txEl>
                                          </p:spTgt>
                                        </p:tgtEl>
                                        <p:attrNameLst>
                                          <p:attrName>style.visibility</p:attrName>
                                        </p:attrNameLst>
                                      </p:cBhvr>
                                      <p:to>
                                        <p:strVal val="visible"/>
                                      </p:to>
                                    </p:set>
                                    <p:anim calcmode="lin" valueType="num">
                                      <p:cBhvr additive="base">
                                        <p:cTn id="35" dur="10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1945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rgbClr val="559FF9"/>
        </a:solidFill>
        <a:effectLst/>
      </p:bgPr>
    </p:bg>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0" y="304800"/>
            <a:ext cx="3810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OSTEO System</a:t>
            </a:r>
          </a:p>
        </p:txBody>
      </p:sp>
      <p:sp>
        <p:nvSpPr>
          <p:cNvPr id="33795" name="Text Box 3"/>
          <p:cNvSpPr txBox="1">
            <a:spLocks noChangeArrowheads="1"/>
          </p:cNvSpPr>
          <p:nvPr/>
        </p:nvSpPr>
        <p:spPr bwMode="auto">
          <a:xfrm>
            <a:off x="3810000" y="304800"/>
            <a:ext cx="5334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Limitations</a:t>
            </a:r>
          </a:p>
        </p:txBody>
      </p:sp>
      <p:pic>
        <p:nvPicPr>
          <p:cNvPr id="33796" name="Picture 6" descr="tablet[1]"/>
          <p:cNvPicPr>
            <a:picLocks noChangeAspect="1" noChangeArrowheads="1"/>
          </p:cNvPicPr>
          <p:nvPr/>
        </p:nvPicPr>
        <p:blipFill>
          <a:blip r:embed="rId3" cstate="print"/>
          <a:srcRect/>
          <a:stretch>
            <a:fillRect/>
          </a:stretch>
        </p:blipFill>
        <p:spPr bwMode="auto">
          <a:xfrm>
            <a:off x="152400" y="3406775"/>
            <a:ext cx="3505200" cy="3094038"/>
          </a:xfrm>
          <a:prstGeom prst="rect">
            <a:avLst/>
          </a:prstGeom>
          <a:noFill/>
          <a:ln w="9525">
            <a:noFill/>
            <a:miter lim="800000"/>
            <a:headEnd/>
            <a:tailEnd/>
          </a:ln>
        </p:spPr>
      </p:pic>
      <p:sp>
        <p:nvSpPr>
          <p:cNvPr id="33797" name="Text Box 7"/>
          <p:cNvSpPr txBox="1">
            <a:spLocks noChangeArrowheads="1"/>
          </p:cNvSpPr>
          <p:nvPr/>
        </p:nvSpPr>
        <p:spPr bwMode="auto">
          <a:xfrm>
            <a:off x="4114800" y="1143000"/>
            <a:ext cx="4572000" cy="822325"/>
          </a:xfrm>
          <a:prstGeom prst="rect">
            <a:avLst/>
          </a:prstGeom>
          <a:solidFill>
            <a:srgbClr val="CCFFFF"/>
          </a:solidFill>
          <a:ln w="9525">
            <a:noFill/>
            <a:miter lim="800000"/>
            <a:headEnd/>
            <a:tailEnd/>
          </a:ln>
        </p:spPr>
        <p:txBody>
          <a:bodyPr>
            <a:spAutoFit/>
          </a:bodyPr>
          <a:lstStyle/>
          <a:p>
            <a:pPr>
              <a:spcBef>
                <a:spcPct val="50000"/>
              </a:spcBef>
            </a:pPr>
            <a:r>
              <a:rPr lang="en-US" sz="2400" b="1" i="0">
                <a:solidFill>
                  <a:srgbClr val="800000"/>
                </a:solidFill>
                <a:latin typeface="Arial" pitchFamily="34" charset="0"/>
              </a:rPr>
              <a:t>Most Prescription Drugs and Nutritional Supplements:</a:t>
            </a:r>
            <a:r>
              <a:rPr lang="en-US" sz="2400" i="0">
                <a:solidFill>
                  <a:srgbClr val="0000FF"/>
                </a:solidFill>
                <a:latin typeface="Arial" pitchFamily="34" charset="0"/>
              </a:rPr>
              <a:t> </a:t>
            </a:r>
          </a:p>
        </p:txBody>
      </p:sp>
      <p:sp>
        <p:nvSpPr>
          <p:cNvPr id="33798" name="Text Box 8"/>
          <p:cNvSpPr txBox="1">
            <a:spLocks noChangeArrowheads="1"/>
          </p:cNvSpPr>
          <p:nvPr/>
        </p:nvSpPr>
        <p:spPr bwMode="auto">
          <a:xfrm>
            <a:off x="4191000" y="2209800"/>
            <a:ext cx="4724400" cy="701675"/>
          </a:xfrm>
          <a:prstGeom prst="rect">
            <a:avLst/>
          </a:prstGeom>
          <a:noFill/>
          <a:ln w="9525">
            <a:noFill/>
            <a:miter lim="800000"/>
            <a:headEnd/>
            <a:tailEnd/>
          </a:ln>
        </p:spPr>
        <p:txBody>
          <a:bodyPr>
            <a:spAutoFit/>
          </a:bodyPr>
          <a:lstStyle/>
          <a:p>
            <a:pPr>
              <a:spcBef>
                <a:spcPct val="50000"/>
              </a:spcBef>
              <a:buClr>
                <a:schemeClr val="tx1"/>
              </a:buClr>
              <a:buFont typeface="Wingdings" pitchFamily="2" charset="2"/>
              <a:buChar char="ü"/>
            </a:pPr>
            <a:r>
              <a:rPr lang="en-US" sz="2000" b="1" i="0">
                <a:solidFill>
                  <a:srgbClr val="0000FF"/>
                </a:solidFill>
                <a:latin typeface="Arial" pitchFamily="34" charset="0"/>
              </a:rPr>
              <a:t> </a:t>
            </a:r>
            <a:r>
              <a:rPr lang="en-US" sz="2000" b="1" i="0">
                <a:latin typeface="Arial" pitchFamily="34" charset="0"/>
              </a:rPr>
              <a:t>lack target site-delivery systems to avoid chemical build-up.</a:t>
            </a:r>
          </a:p>
        </p:txBody>
      </p:sp>
      <p:pic>
        <p:nvPicPr>
          <p:cNvPr id="33799" name="Picture 4" descr="shutterstock_1156550"/>
          <p:cNvPicPr>
            <a:picLocks noChangeAspect="1" noChangeArrowheads="1"/>
          </p:cNvPicPr>
          <p:nvPr/>
        </p:nvPicPr>
        <p:blipFill>
          <a:blip r:embed="rId4" cstate="print"/>
          <a:srcRect/>
          <a:stretch>
            <a:fillRect/>
          </a:stretch>
        </p:blipFill>
        <p:spPr bwMode="auto">
          <a:xfrm>
            <a:off x="152400" y="990600"/>
            <a:ext cx="3505200" cy="23050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rgbClr val="559FF9"/>
        </a:solid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0" y="304800"/>
            <a:ext cx="3810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OSTEO System</a:t>
            </a:r>
          </a:p>
        </p:txBody>
      </p:sp>
      <p:sp>
        <p:nvSpPr>
          <p:cNvPr id="34819" name="Text Box 3"/>
          <p:cNvSpPr txBox="1">
            <a:spLocks noChangeArrowheads="1"/>
          </p:cNvSpPr>
          <p:nvPr/>
        </p:nvSpPr>
        <p:spPr bwMode="auto">
          <a:xfrm>
            <a:off x="3810000" y="304800"/>
            <a:ext cx="5334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Limitations</a:t>
            </a:r>
          </a:p>
        </p:txBody>
      </p:sp>
      <p:pic>
        <p:nvPicPr>
          <p:cNvPr id="34820" name="Picture 6" descr="tablet[1]"/>
          <p:cNvPicPr>
            <a:picLocks noChangeAspect="1" noChangeArrowheads="1"/>
          </p:cNvPicPr>
          <p:nvPr/>
        </p:nvPicPr>
        <p:blipFill>
          <a:blip r:embed="rId3" cstate="print"/>
          <a:srcRect/>
          <a:stretch>
            <a:fillRect/>
          </a:stretch>
        </p:blipFill>
        <p:spPr bwMode="auto">
          <a:xfrm>
            <a:off x="152400" y="3406775"/>
            <a:ext cx="3505200" cy="3094038"/>
          </a:xfrm>
          <a:prstGeom prst="rect">
            <a:avLst/>
          </a:prstGeom>
          <a:noFill/>
          <a:ln w="9525">
            <a:noFill/>
            <a:miter lim="800000"/>
            <a:headEnd/>
            <a:tailEnd/>
          </a:ln>
        </p:spPr>
      </p:pic>
      <p:sp>
        <p:nvSpPr>
          <p:cNvPr id="34821" name="Text Box 7"/>
          <p:cNvSpPr txBox="1">
            <a:spLocks noChangeArrowheads="1"/>
          </p:cNvSpPr>
          <p:nvPr/>
        </p:nvSpPr>
        <p:spPr bwMode="auto">
          <a:xfrm>
            <a:off x="4114800" y="1143000"/>
            <a:ext cx="4572000" cy="822325"/>
          </a:xfrm>
          <a:prstGeom prst="rect">
            <a:avLst/>
          </a:prstGeom>
          <a:solidFill>
            <a:srgbClr val="CCFFFF"/>
          </a:solidFill>
          <a:ln w="9525">
            <a:noFill/>
            <a:miter lim="800000"/>
            <a:headEnd/>
            <a:tailEnd/>
          </a:ln>
        </p:spPr>
        <p:txBody>
          <a:bodyPr>
            <a:spAutoFit/>
          </a:bodyPr>
          <a:lstStyle/>
          <a:p>
            <a:pPr>
              <a:spcBef>
                <a:spcPct val="50000"/>
              </a:spcBef>
            </a:pPr>
            <a:r>
              <a:rPr lang="en-US" sz="2400" b="1" i="0">
                <a:solidFill>
                  <a:srgbClr val="800000"/>
                </a:solidFill>
                <a:latin typeface="Arial" pitchFamily="34" charset="0"/>
              </a:rPr>
              <a:t>Most Prescription Drugs and Nutritional Supplements:</a:t>
            </a:r>
            <a:r>
              <a:rPr lang="en-US" sz="2400" i="0">
                <a:solidFill>
                  <a:srgbClr val="0000FF"/>
                </a:solidFill>
                <a:latin typeface="Arial" pitchFamily="34" charset="0"/>
              </a:rPr>
              <a:t> </a:t>
            </a:r>
          </a:p>
        </p:txBody>
      </p:sp>
      <p:sp>
        <p:nvSpPr>
          <p:cNvPr id="34822" name="Text Box 8"/>
          <p:cNvSpPr txBox="1">
            <a:spLocks noChangeArrowheads="1"/>
          </p:cNvSpPr>
          <p:nvPr/>
        </p:nvSpPr>
        <p:spPr bwMode="auto">
          <a:xfrm>
            <a:off x="4191000" y="2209800"/>
            <a:ext cx="4724400" cy="701675"/>
          </a:xfrm>
          <a:prstGeom prst="rect">
            <a:avLst/>
          </a:prstGeom>
          <a:noFill/>
          <a:ln w="9525">
            <a:noFill/>
            <a:miter lim="800000"/>
            <a:headEnd/>
            <a:tailEnd/>
          </a:ln>
        </p:spPr>
        <p:txBody>
          <a:bodyPr>
            <a:spAutoFit/>
          </a:bodyPr>
          <a:lstStyle/>
          <a:p>
            <a:pPr>
              <a:spcBef>
                <a:spcPct val="50000"/>
              </a:spcBef>
              <a:buClr>
                <a:schemeClr val="tx1"/>
              </a:buClr>
              <a:buFont typeface="Wingdings" pitchFamily="2" charset="2"/>
              <a:buChar char="ü"/>
            </a:pPr>
            <a:r>
              <a:rPr lang="en-US" sz="2000" b="1" i="0">
                <a:solidFill>
                  <a:srgbClr val="0000FF"/>
                </a:solidFill>
                <a:latin typeface="Arial" pitchFamily="34" charset="0"/>
              </a:rPr>
              <a:t> </a:t>
            </a:r>
            <a:r>
              <a:rPr lang="en-US" sz="2000" b="1" i="0">
                <a:latin typeface="Arial" pitchFamily="34" charset="0"/>
              </a:rPr>
              <a:t>lack target site-delivery systems to avoid chemical build-up.</a:t>
            </a:r>
          </a:p>
        </p:txBody>
      </p:sp>
      <p:sp>
        <p:nvSpPr>
          <p:cNvPr id="34823" name="Text Box 9"/>
          <p:cNvSpPr txBox="1">
            <a:spLocks noChangeArrowheads="1"/>
          </p:cNvSpPr>
          <p:nvPr/>
        </p:nvSpPr>
        <p:spPr bwMode="auto">
          <a:xfrm>
            <a:off x="4114800" y="3048000"/>
            <a:ext cx="4495800" cy="701675"/>
          </a:xfrm>
          <a:prstGeom prst="rect">
            <a:avLst/>
          </a:prstGeom>
          <a:noFill/>
          <a:ln w="9525">
            <a:noFill/>
            <a:miter lim="800000"/>
            <a:headEnd/>
            <a:tailEnd/>
          </a:ln>
        </p:spPr>
        <p:txBody>
          <a:bodyPr>
            <a:spAutoFit/>
          </a:bodyPr>
          <a:lstStyle/>
          <a:p>
            <a:pPr>
              <a:spcBef>
                <a:spcPct val="50000"/>
              </a:spcBef>
              <a:buClr>
                <a:schemeClr val="tx1"/>
              </a:buClr>
              <a:buFont typeface="Wingdings" pitchFamily="2" charset="2"/>
              <a:buChar char="ü"/>
            </a:pPr>
            <a:r>
              <a:rPr lang="en-US" sz="2000" b="1" i="0">
                <a:solidFill>
                  <a:srgbClr val="FF6600"/>
                </a:solidFill>
                <a:latin typeface="Arial" pitchFamily="34" charset="0"/>
              </a:rPr>
              <a:t> </a:t>
            </a:r>
            <a:r>
              <a:rPr lang="en-US" sz="2000" b="1" i="0">
                <a:latin typeface="Arial" pitchFamily="34" charset="0"/>
              </a:rPr>
              <a:t>have limited ability to promote bone mineral density (BMD).</a:t>
            </a:r>
          </a:p>
        </p:txBody>
      </p:sp>
      <p:pic>
        <p:nvPicPr>
          <p:cNvPr id="34824" name="Picture 4" descr="shutterstock_1156550"/>
          <p:cNvPicPr>
            <a:picLocks noChangeAspect="1" noChangeArrowheads="1"/>
          </p:cNvPicPr>
          <p:nvPr/>
        </p:nvPicPr>
        <p:blipFill>
          <a:blip r:embed="rId4" cstate="print"/>
          <a:srcRect/>
          <a:stretch>
            <a:fillRect/>
          </a:stretch>
        </p:blipFill>
        <p:spPr bwMode="auto">
          <a:xfrm>
            <a:off x="152400" y="990600"/>
            <a:ext cx="3505200" cy="23050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rgbClr val="559FF9"/>
        </a:solidFill>
        <a:effectLst/>
      </p:bgPr>
    </p:bg>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0" y="304800"/>
            <a:ext cx="3810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OSTEO System</a:t>
            </a:r>
          </a:p>
        </p:txBody>
      </p:sp>
      <p:sp>
        <p:nvSpPr>
          <p:cNvPr id="35843" name="Text Box 3"/>
          <p:cNvSpPr txBox="1">
            <a:spLocks noChangeArrowheads="1"/>
          </p:cNvSpPr>
          <p:nvPr/>
        </p:nvSpPr>
        <p:spPr bwMode="auto">
          <a:xfrm>
            <a:off x="3810000" y="304800"/>
            <a:ext cx="5334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Limitations</a:t>
            </a:r>
          </a:p>
        </p:txBody>
      </p:sp>
      <p:sp>
        <p:nvSpPr>
          <p:cNvPr id="35844" name="Text Box 7"/>
          <p:cNvSpPr txBox="1">
            <a:spLocks noChangeArrowheads="1"/>
          </p:cNvSpPr>
          <p:nvPr/>
        </p:nvSpPr>
        <p:spPr bwMode="auto">
          <a:xfrm>
            <a:off x="4114800" y="1143000"/>
            <a:ext cx="4572000" cy="822325"/>
          </a:xfrm>
          <a:prstGeom prst="rect">
            <a:avLst/>
          </a:prstGeom>
          <a:solidFill>
            <a:srgbClr val="CCFFFF"/>
          </a:solidFill>
          <a:ln w="9525">
            <a:noFill/>
            <a:miter lim="800000"/>
            <a:headEnd/>
            <a:tailEnd/>
          </a:ln>
        </p:spPr>
        <p:txBody>
          <a:bodyPr>
            <a:spAutoFit/>
          </a:bodyPr>
          <a:lstStyle/>
          <a:p>
            <a:pPr>
              <a:spcBef>
                <a:spcPct val="50000"/>
              </a:spcBef>
            </a:pPr>
            <a:r>
              <a:rPr lang="en-US" sz="2400" b="1" i="0">
                <a:solidFill>
                  <a:srgbClr val="800000"/>
                </a:solidFill>
                <a:latin typeface="Arial" pitchFamily="34" charset="0"/>
              </a:rPr>
              <a:t>Most Prescription Drugs and Nutritional Supplements:</a:t>
            </a:r>
            <a:r>
              <a:rPr lang="en-US" sz="2400" i="0">
                <a:solidFill>
                  <a:srgbClr val="0000FF"/>
                </a:solidFill>
                <a:latin typeface="Arial" pitchFamily="34" charset="0"/>
              </a:rPr>
              <a:t> </a:t>
            </a:r>
          </a:p>
        </p:txBody>
      </p:sp>
      <p:sp>
        <p:nvSpPr>
          <p:cNvPr id="35845" name="Text Box 8"/>
          <p:cNvSpPr txBox="1">
            <a:spLocks noChangeArrowheads="1"/>
          </p:cNvSpPr>
          <p:nvPr/>
        </p:nvSpPr>
        <p:spPr bwMode="auto">
          <a:xfrm>
            <a:off x="4191000" y="2209800"/>
            <a:ext cx="4724400" cy="701675"/>
          </a:xfrm>
          <a:prstGeom prst="rect">
            <a:avLst/>
          </a:prstGeom>
          <a:noFill/>
          <a:ln w="9525">
            <a:noFill/>
            <a:miter lim="800000"/>
            <a:headEnd/>
            <a:tailEnd/>
          </a:ln>
        </p:spPr>
        <p:txBody>
          <a:bodyPr>
            <a:spAutoFit/>
          </a:bodyPr>
          <a:lstStyle/>
          <a:p>
            <a:pPr>
              <a:spcBef>
                <a:spcPct val="50000"/>
              </a:spcBef>
              <a:buClr>
                <a:schemeClr val="tx1"/>
              </a:buClr>
              <a:buFont typeface="Wingdings" pitchFamily="2" charset="2"/>
              <a:buChar char="ü"/>
            </a:pPr>
            <a:r>
              <a:rPr lang="en-US" sz="2000" b="1" i="0">
                <a:solidFill>
                  <a:srgbClr val="0000FF"/>
                </a:solidFill>
                <a:latin typeface="Arial" pitchFamily="34" charset="0"/>
              </a:rPr>
              <a:t> </a:t>
            </a:r>
            <a:r>
              <a:rPr lang="en-US" sz="2000" b="1" i="0">
                <a:latin typeface="Arial" pitchFamily="34" charset="0"/>
              </a:rPr>
              <a:t>lack target site-delivery systems to avoid chemical build-up.</a:t>
            </a:r>
          </a:p>
        </p:txBody>
      </p:sp>
      <p:sp>
        <p:nvSpPr>
          <p:cNvPr id="35846" name="Text Box 9"/>
          <p:cNvSpPr txBox="1">
            <a:spLocks noChangeArrowheads="1"/>
          </p:cNvSpPr>
          <p:nvPr/>
        </p:nvSpPr>
        <p:spPr bwMode="auto">
          <a:xfrm>
            <a:off x="4114800" y="3048000"/>
            <a:ext cx="4495800" cy="701675"/>
          </a:xfrm>
          <a:prstGeom prst="rect">
            <a:avLst/>
          </a:prstGeom>
          <a:noFill/>
          <a:ln w="9525">
            <a:noFill/>
            <a:miter lim="800000"/>
            <a:headEnd/>
            <a:tailEnd/>
          </a:ln>
        </p:spPr>
        <p:txBody>
          <a:bodyPr>
            <a:spAutoFit/>
          </a:bodyPr>
          <a:lstStyle/>
          <a:p>
            <a:pPr>
              <a:spcBef>
                <a:spcPct val="50000"/>
              </a:spcBef>
              <a:buClr>
                <a:schemeClr val="tx1"/>
              </a:buClr>
              <a:buFont typeface="Wingdings" pitchFamily="2" charset="2"/>
              <a:buChar char="ü"/>
            </a:pPr>
            <a:r>
              <a:rPr lang="en-US" sz="2000" b="1" i="0">
                <a:solidFill>
                  <a:srgbClr val="FF6600"/>
                </a:solidFill>
                <a:latin typeface="Arial" pitchFamily="34" charset="0"/>
              </a:rPr>
              <a:t> </a:t>
            </a:r>
            <a:r>
              <a:rPr lang="en-US" sz="2000" b="1" i="0">
                <a:latin typeface="Arial" pitchFamily="34" charset="0"/>
              </a:rPr>
              <a:t>have limited ability to promote bone mineral density (BMD).</a:t>
            </a:r>
          </a:p>
        </p:txBody>
      </p:sp>
      <p:sp>
        <p:nvSpPr>
          <p:cNvPr id="35847" name="Text Box 5"/>
          <p:cNvSpPr txBox="1">
            <a:spLocks noChangeArrowheads="1"/>
          </p:cNvSpPr>
          <p:nvPr/>
        </p:nvSpPr>
        <p:spPr bwMode="auto">
          <a:xfrm>
            <a:off x="4114800" y="3886200"/>
            <a:ext cx="4648200" cy="701675"/>
          </a:xfrm>
          <a:prstGeom prst="rect">
            <a:avLst/>
          </a:prstGeom>
          <a:noFill/>
          <a:ln w="9525">
            <a:noFill/>
            <a:miter lim="800000"/>
            <a:headEnd/>
            <a:tailEnd/>
          </a:ln>
        </p:spPr>
        <p:txBody>
          <a:bodyPr>
            <a:spAutoFit/>
          </a:bodyPr>
          <a:lstStyle/>
          <a:p>
            <a:pPr>
              <a:spcBef>
                <a:spcPct val="50000"/>
              </a:spcBef>
              <a:buClr>
                <a:schemeClr val="tx1"/>
              </a:buClr>
              <a:buFont typeface="Wingdings" pitchFamily="2" charset="2"/>
              <a:buChar char="ü"/>
            </a:pPr>
            <a:r>
              <a:rPr lang="en-US" sz="2000" b="1" i="0">
                <a:latin typeface="Arial" pitchFamily="34" charset="0"/>
              </a:rPr>
              <a:t> may slow down bone resorption (loss) but can’t form new bone mass</a:t>
            </a:r>
          </a:p>
        </p:txBody>
      </p:sp>
      <p:pic>
        <p:nvPicPr>
          <p:cNvPr id="35848" name="Picture 12" descr="osteoporosis bones"/>
          <p:cNvPicPr>
            <a:picLocks noChangeAspect="1" noChangeArrowheads="1"/>
          </p:cNvPicPr>
          <p:nvPr/>
        </p:nvPicPr>
        <p:blipFill>
          <a:blip r:embed="rId3" cstate="print"/>
          <a:srcRect/>
          <a:stretch>
            <a:fillRect/>
          </a:stretch>
        </p:blipFill>
        <p:spPr bwMode="auto">
          <a:xfrm>
            <a:off x="152400" y="3429000"/>
            <a:ext cx="3505200" cy="3235325"/>
          </a:xfrm>
          <a:prstGeom prst="rect">
            <a:avLst/>
          </a:prstGeom>
          <a:noFill/>
          <a:ln w="9525">
            <a:noFill/>
            <a:miter lim="800000"/>
            <a:headEnd/>
            <a:tailEnd/>
          </a:ln>
        </p:spPr>
      </p:pic>
      <p:pic>
        <p:nvPicPr>
          <p:cNvPr id="35849" name="Picture 4" descr="shutterstock_1156550"/>
          <p:cNvPicPr>
            <a:picLocks noChangeAspect="1" noChangeArrowheads="1"/>
          </p:cNvPicPr>
          <p:nvPr/>
        </p:nvPicPr>
        <p:blipFill>
          <a:blip r:embed="rId4" cstate="print"/>
          <a:srcRect/>
          <a:stretch>
            <a:fillRect/>
          </a:stretch>
        </p:blipFill>
        <p:spPr bwMode="auto">
          <a:xfrm>
            <a:off x="152400" y="990600"/>
            <a:ext cx="3505200" cy="23050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59FF9"/>
        </a:solidFill>
        <a:effectLst/>
      </p:bgPr>
    </p:bg>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0" y="304800"/>
            <a:ext cx="3810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OSTEO System</a:t>
            </a:r>
          </a:p>
        </p:txBody>
      </p:sp>
      <p:sp>
        <p:nvSpPr>
          <p:cNvPr id="36867" name="Text Box 3"/>
          <p:cNvSpPr txBox="1">
            <a:spLocks noChangeArrowheads="1"/>
          </p:cNvSpPr>
          <p:nvPr/>
        </p:nvSpPr>
        <p:spPr bwMode="auto">
          <a:xfrm>
            <a:off x="3810000" y="304800"/>
            <a:ext cx="5334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Limitations</a:t>
            </a:r>
          </a:p>
        </p:txBody>
      </p:sp>
      <p:sp>
        <p:nvSpPr>
          <p:cNvPr id="36868" name="Text Box 7"/>
          <p:cNvSpPr txBox="1">
            <a:spLocks noChangeArrowheads="1"/>
          </p:cNvSpPr>
          <p:nvPr/>
        </p:nvSpPr>
        <p:spPr bwMode="auto">
          <a:xfrm>
            <a:off x="4114800" y="1143000"/>
            <a:ext cx="4572000" cy="822325"/>
          </a:xfrm>
          <a:prstGeom prst="rect">
            <a:avLst/>
          </a:prstGeom>
          <a:solidFill>
            <a:srgbClr val="CCFFFF"/>
          </a:solidFill>
          <a:ln w="9525">
            <a:noFill/>
            <a:miter lim="800000"/>
            <a:headEnd/>
            <a:tailEnd/>
          </a:ln>
        </p:spPr>
        <p:txBody>
          <a:bodyPr>
            <a:spAutoFit/>
          </a:bodyPr>
          <a:lstStyle/>
          <a:p>
            <a:pPr>
              <a:spcBef>
                <a:spcPct val="50000"/>
              </a:spcBef>
            </a:pPr>
            <a:r>
              <a:rPr lang="en-US" sz="2400" b="1" i="0">
                <a:solidFill>
                  <a:srgbClr val="800000"/>
                </a:solidFill>
                <a:latin typeface="Arial" pitchFamily="34" charset="0"/>
              </a:rPr>
              <a:t>Most Prescription Drugs and Nutritional Supplements:</a:t>
            </a:r>
            <a:r>
              <a:rPr lang="en-US" sz="2400" i="0">
                <a:solidFill>
                  <a:srgbClr val="0000FF"/>
                </a:solidFill>
                <a:latin typeface="Arial" pitchFamily="34" charset="0"/>
              </a:rPr>
              <a:t> </a:t>
            </a:r>
          </a:p>
        </p:txBody>
      </p:sp>
      <p:sp>
        <p:nvSpPr>
          <p:cNvPr id="36869" name="Text Box 8"/>
          <p:cNvSpPr txBox="1">
            <a:spLocks noChangeArrowheads="1"/>
          </p:cNvSpPr>
          <p:nvPr/>
        </p:nvSpPr>
        <p:spPr bwMode="auto">
          <a:xfrm>
            <a:off x="4191000" y="2209800"/>
            <a:ext cx="4724400" cy="701675"/>
          </a:xfrm>
          <a:prstGeom prst="rect">
            <a:avLst/>
          </a:prstGeom>
          <a:noFill/>
          <a:ln w="9525">
            <a:noFill/>
            <a:miter lim="800000"/>
            <a:headEnd/>
            <a:tailEnd/>
          </a:ln>
        </p:spPr>
        <p:txBody>
          <a:bodyPr>
            <a:spAutoFit/>
          </a:bodyPr>
          <a:lstStyle/>
          <a:p>
            <a:pPr>
              <a:spcBef>
                <a:spcPct val="50000"/>
              </a:spcBef>
              <a:buClr>
                <a:schemeClr val="tx1"/>
              </a:buClr>
              <a:buFont typeface="Wingdings" pitchFamily="2" charset="2"/>
              <a:buChar char="ü"/>
            </a:pPr>
            <a:r>
              <a:rPr lang="en-US" sz="2000" b="1" i="0">
                <a:solidFill>
                  <a:srgbClr val="0000FF"/>
                </a:solidFill>
                <a:latin typeface="Arial" pitchFamily="34" charset="0"/>
              </a:rPr>
              <a:t> </a:t>
            </a:r>
            <a:r>
              <a:rPr lang="en-US" sz="2000" b="1" i="0">
                <a:latin typeface="Arial" pitchFamily="34" charset="0"/>
              </a:rPr>
              <a:t>lack target site-delivery systems to avoid chemical build-up.</a:t>
            </a:r>
          </a:p>
        </p:txBody>
      </p:sp>
      <p:sp>
        <p:nvSpPr>
          <p:cNvPr id="36870" name="Text Box 9"/>
          <p:cNvSpPr txBox="1">
            <a:spLocks noChangeArrowheads="1"/>
          </p:cNvSpPr>
          <p:nvPr/>
        </p:nvSpPr>
        <p:spPr bwMode="auto">
          <a:xfrm>
            <a:off x="4114800" y="3048000"/>
            <a:ext cx="4495800" cy="701675"/>
          </a:xfrm>
          <a:prstGeom prst="rect">
            <a:avLst/>
          </a:prstGeom>
          <a:noFill/>
          <a:ln w="9525">
            <a:noFill/>
            <a:miter lim="800000"/>
            <a:headEnd/>
            <a:tailEnd/>
          </a:ln>
        </p:spPr>
        <p:txBody>
          <a:bodyPr>
            <a:spAutoFit/>
          </a:bodyPr>
          <a:lstStyle/>
          <a:p>
            <a:pPr>
              <a:spcBef>
                <a:spcPct val="50000"/>
              </a:spcBef>
              <a:buClr>
                <a:schemeClr val="tx1"/>
              </a:buClr>
              <a:buFont typeface="Wingdings" pitchFamily="2" charset="2"/>
              <a:buChar char="ü"/>
            </a:pPr>
            <a:r>
              <a:rPr lang="en-US" sz="2000" b="1" i="0">
                <a:solidFill>
                  <a:srgbClr val="FF6600"/>
                </a:solidFill>
                <a:latin typeface="Arial" pitchFamily="34" charset="0"/>
              </a:rPr>
              <a:t> </a:t>
            </a:r>
            <a:r>
              <a:rPr lang="en-US" sz="2000" b="1" i="0">
                <a:latin typeface="Arial" pitchFamily="34" charset="0"/>
              </a:rPr>
              <a:t>have limited ability to promote bone mineral density (BMD).</a:t>
            </a:r>
          </a:p>
        </p:txBody>
      </p:sp>
      <p:sp>
        <p:nvSpPr>
          <p:cNvPr id="36871" name="Text Box 5"/>
          <p:cNvSpPr txBox="1">
            <a:spLocks noChangeArrowheads="1"/>
          </p:cNvSpPr>
          <p:nvPr/>
        </p:nvSpPr>
        <p:spPr bwMode="auto">
          <a:xfrm>
            <a:off x="4114800" y="3886200"/>
            <a:ext cx="4648200" cy="701675"/>
          </a:xfrm>
          <a:prstGeom prst="rect">
            <a:avLst/>
          </a:prstGeom>
          <a:noFill/>
          <a:ln w="9525">
            <a:noFill/>
            <a:miter lim="800000"/>
            <a:headEnd/>
            <a:tailEnd/>
          </a:ln>
        </p:spPr>
        <p:txBody>
          <a:bodyPr>
            <a:spAutoFit/>
          </a:bodyPr>
          <a:lstStyle/>
          <a:p>
            <a:pPr>
              <a:spcBef>
                <a:spcPct val="50000"/>
              </a:spcBef>
              <a:buClr>
                <a:schemeClr val="tx1"/>
              </a:buClr>
              <a:buFont typeface="Wingdings" pitchFamily="2" charset="2"/>
              <a:buChar char="ü"/>
            </a:pPr>
            <a:r>
              <a:rPr lang="en-US" sz="2000" b="1" i="0">
                <a:latin typeface="Arial" pitchFamily="34" charset="0"/>
              </a:rPr>
              <a:t> may slow down bone resorption (loss) but can’t form new bone mass</a:t>
            </a:r>
          </a:p>
        </p:txBody>
      </p:sp>
      <p:sp>
        <p:nvSpPr>
          <p:cNvPr id="36872" name="Text Box 10"/>
          <p:cNvSpPr txBox="1">
            <a:spLocks noChangeArrowheads="1"/>
          </p:cNvSpPr>
          <p:nvPr/>
        </p:nvSpPr>
        <p:spPr bwMode="auto">
          <a:xfrm>
            <a:off x="4191000" y="4800600"/>
            <a:ext cx="4648200" cy="701675"/>
          </a:xfrm>
          <a:prstGeom prst="rect">
            <a:avLst/>
          </a:prstGeom>
          <a:noFill/>
          <a:ln w="9525">
            <a:noFill/>
            <a:miter lim="800000"/>
            <a:headEnd/>
            <a:tailEnd/>
          </a:ln>
        </p:spPr>
        <p:txBody>
          <a:bodyPr>
            <a:spAutoFit/>
          </a:bodyPr>
          <a:lstStyle/>
          <a:p>
            <a:pPr>
              <a:spcBef>
                <a:spcPct val="50000"/>
              </a:spcBef>
              <a:buClr>
                <a:schemeClr val="tx1"/>
              </a:buClr>
              <a:buFont typeface="Wingdings" pitchFamily="2" charset="2"/>
              <a:buChar char="ü"/>
            </a:pPr>
            <a:r>
              <a:rPr lang="en-US" sz="2000" b="1" i="0">
                <a:latin typeface="Arial" pitchFamily="34" charset="0"/>
              </a:rPr>
              <a:t> by slowing down bone resorption (loss) cause several side effects</a:t>
            </a:r>
          </a:p>
        </p:txBody>
      </p:sp>
      <p:sp>
        <p:nvSpPr>
          <p:cNvPr id="36873" name="Text Box 13"/>
          <p:cNvSpPr txBox="1">
            <a:spLocks noChangeArrowheads="1"/>
          </p:cNvSpPr>
          <p:nvPr/>
        </p:nvSpPr>
        <p:spPr bwMode="auto">
          <a:xfrm>
            <a:off x="304800" y="5791200"/>
            <a:ext cx="8305800" cy="822325"/>
          </a:xfrm>
          <a:prstGeom prst="rect">
            <a:avLst/>
          </a:prstGeom>
          <a:solidFill>
            <a:schemeClr val="accent1"/>
          </a:solid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Up to 50% of the patients who are prescribed bisphosphonates take </a:t>
            </a:r>
            <a:r>
              <a:rPr lang="en-US" sz="2400" u="sng">
                <a:solidFill>
                  <a:schemeClr val="bg1"/>
                </a:solidFill>
                <a:latin typeface="Times New Roman" pitchFamily="18" charset="0"/>
              </a:rPr>
              <a:t>themselves</a:t>
            </a:r>
            <a:r>
              <a:rPr lang="en-US" sz="2400">
                <a:solidFill>
                  <a:schemeClr val="bg1"/>
                </a:solidFill>
                <a:latin typeface="Times New Roman" pitchFamily="18" charset="0"/>
              </a:rPr>
              <a:t> off the medications within one month.</a:t>
            </a:r>
          </a:p>
        </p:txBody>
      </p:sp>
      <p:pic>
        <p:nvPicPr>
          <p:cNvPr id="36874" name="Picture 11" descr="ostei-6"/>
          <p:cNvPicPr>
            <a:picLocks noChangeAspect="1" noChangeArrowheads="1"/>
          </p:cNvPicPr>
          <p:nvPr/>
        </p:nvPicPr>
        <p:blipFill>
          <a:blip r:embed="rId3" cstate="print"/>
          <a:srcRect/>
          <a:stretch>
            <a:fillRect/>
          </a:stretch>
        </p:blipFill>
        <p:spPr bwMode="auto">
          <a:xfrm>
            <a:off x="533400" y="2432050"/>
            <a:ext cx="3276600" cy="3282950"/>
          </a:xfrm>
          <a:prstGeom prst="rect">
            <a:avLst/>
          </a:prstGeom>
          <a:noFill/>
          <a:ln w="9525">
            <a:noFill/>
            <a:miter lim="800000"/>
            <a:headEnd/>
            <a:tailEnd/>
          </a:ln>
        </p:spPr>
      </p:pic>
      <p:pic>
        <p:nvPicPr>
          <p:cNvPr id="36875" name="Picture 4" descr="shutterstock_1156550"/>
          <p:cNvPicPr>
            <a:picLocks noChangeAspect="1" noChangeArrowheads="1"/>
          </p:cNvPicPr>
          <p:nvPr/>
        </p:nvPicPr>
        <p:blipFill>
          <a:blip r:embed="rId4" cstate="print"/>
          <a:srcRect/>
          <a:stretch>
            <a:fillRect/>
          </a:stretch>
        </p:blipFill>
        <p:spPr bwMode="auto">
          <a:xfrm>
            <a:off x="152400" y="990600"/>
            <a:ext cx="2057400" cy="13525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cstate="print"/>
          <a:srcRect l="12473" r="12473"/>
          <a:stretch>
            <a:fillRect/>
          </a:stretch>
        </p:blipFill>
        <p:spPr bwMode="auto">
          <a:xfrm>
            <a:off x="6858000" y="3343275"/>
            <a:ext cx="2057400" cy="2933700"/>
          </a:xfrm>
          <a:prstGeom prst="rect">
            <a:avLst/>
          </a:prstGeom>
          <a:noFill/>
          <a:ln w="12700">
            <a:noFill/>
            <a:miter lim="800000"/>
            <a:headEnd/>
            <a:tailEnd/>
          </a:ln>
        </p:spPr>
      </p:pic>
      <p:pic>
        <p:nvPicPr>
          <p:cNvPr id="10243" name="Picture 2"/>
          <p:cNvPicPr>
            <a:picLocks noChangeAspect="1" noChangeArrowheads="1"/>
          </p:cNvPicPr>
          <p:nvPr/>
        </p:nvPicPr>
        <p:blipFill>
          <a:blip r:embed="rId4" cstate="print"/>
          <a:srcRect/>
          <a:stretch>
            <a:fillRect/>
          </a:stretch>
        </p:blipFill>
        <p:spPr bwMode="auto">
          <a:xfrm>
            <a:off x="96838" y="3122613"/>
            <a:ext cx="3027362" cy="3219450"/>
          </a:xfrm>
          <a:prstGeom prst="rect">
            <a:avLst/>
          </a:prstGeom>
          <a:noFill/>
          <a:ln w="12700">
            <a:noFill/>
            <a:miter lim="800000"/>
            <a:headEnd/>
            <a:tailEnd/>
          </a:ln>
        </p:spPr>
      </p:pic>
      <p:pic>
        <p:nvPicPr>
          <p:cNvPr id="10244" name="Picture 3"/>
          <p:cNvPicPr>
            <a:picLocks noChangeAspect="1" noChangeArrowheads="1"/>
          </p:cNvPicPr>
          <p:nvPr/>
        </p:nvPicPr>
        <p:blipFill>
          <a:blip r:embed="rId5" cstate="print"/>
          <a:srcRect/>
          <a:stretch>
            <a:fillRect/>
          </a:stretch>
        </p:blipFill>
        <p:spPr bwMode="auto">
          <a:xfrm>
            <a:off x="3276600" y="3200400"/>
            <a:ext cx="3276600" cy="3352800"/>
          </a:xfrm>
          <a:prstGeom prst="rect">
            <a:avLst/>
          </a:prstGeom>
          <a:noFill/>
          <a:ln w="12700">
            <a:noFill/>
            <a:miter lim="800000"/>
            <a:headEnd/>
            <a:tailEnd/>
          </a:ln>
        </p:spPr>
      </p:pic>
      <p:sp>
        <p:nvSpPr>
          <p:cNvPr id="10245" name="Rectangle 4"/>
          <p:cNvSpPr>
            <a:spLocks/>
          </p:cNvSpPr>
          <p:nvPr/>
        </p:nvSpPr>
        <p:spPr bwMode="auto">
          <a:xfrm>
            <a:off x="258763" y="433388"/>
            <a:ext cx="6307137" cy="1304925"/>
          </a:xfrm>
          <a:prstGeom prst="rect">
            <a:avLst/>
          </a:prstGeom>
          <a:noFill/>
          <a:ln w="12700">
            <a:noFill/>
            <a:miter lim="800000"/>
            <a:headEnd/>
            <a:tailEnd/>
          </a:ln>
        </p:spPr>
        <p:txBody>
          <a:bodyPr lIns="0" tIns="0" rIns="0" bIns="0" anchor="ctr"/>
          <a:lstStyle/>
          <a:p>
            <a:r>
              <a:rPr lang="en-US" sz="6000" b="1">
                <a:solidFill>
                  <a:srgbClr val="002939"/>
                </a:solidFill>
                <a:latin typeface="Arial" pitchFamily="34" charset="0"/>
              </a:rPr>
              <a:t>Bone Health</a:t>
            </a:r>
          </a:p>
          <a:p>
            <a:endParaRPr lang="en-US" sz="3000" b="1">
              <a:solidFill>
                <a:srgbClr val="676767"/>
              </a:solidFill>
              <a:latin typeface="Arial" pitchFamily="34" charset="0"/>
            </a:endParaRPr>
          </a:p>
        </p:txBody>
      </p:sp>
      <p:sp>
        <p:nvSpPr>
          <p:cNvPr id="10246" name="Rectangle 5"/>
          <p:cNvSpPr>
            <a:spLocks/>
          </p:cNvSpPr>
          <p:nvPr/>
        </p:nvSpPr>
        <p:spPr bwMode="auto">
          <a:xfrm>
            <a:off x="228600" y="1828800"/>
            <a:ext cx="2990850" cy="1219200"/>
          </a:xfrm>
          <a:prstGeom prst="rect">
            <a:avLst/>
          </a:prstGeom>
          <a:noFill/>
          <a:ln w="12700">
            <a:noFill/>
            <a:miter lim="800000"/>
            <a:headEnd/>
            <a:tailEnd/>
          </a:ln>
        </p:spPr>
        <p:txBody>
          <a:bodyPr lIns="0" tIns="0" rIns="0" bIns="0" anchor="ctr"/>
          <a:lstStyle/>
          <a:p>
            <a:r>
              <a:rPr lang="en-US" sz="1900" b="1">
                <a:solidFill>
                  <a:srgbClr val="FCBD00"/>
                </a:solidFill>
                <a:latin typeface="Arial" pitchFamily="34" charset="0"/>
              </a:rPr>
              <a:t>Lactoferrin Gold 1.8®</a:t>
            </a:r>
          </a:p>
          <a:p>
            <a:r>
              <a:rPr lang="en-US" sz="1800">
                <a:solidFill>
                  <a:srgbClr val="676767"/>
                </a:solidFill>
                <a:latin typeface="Arial" pitchFamily="34" charset="0"/>
              </a:rPr>
              <a:t>- Revitalizes intestinal health</a:t>
            </a:r>
          </a:p>
          <a:p>
            <a:r>
              <a:rPr lang="en-US" sz="1800">
                <a:solidFill>
                  <a:srgbClr val="676767"/>
                </a:solidFill>
                <a:latin typeface="Arial" pitchFamily="34" charset="0"/>
              </a:rPr>
              <a:t>- Promotes nutrient absorption</a:t>
            </a:r>
          </a:p>
        </p:txBody>
      </p:sp>
      <p:sp>
        <p:nvSpPr>
          <p:cNvPr id="10247" name="Rectangle 6"/>
          <p:cNvSpPr>
            <a:spLocks/>
          </p:cNvSpPr>
          <p:nvPr/>
        </p:nvSpPr>
        <p:spPr bwMode="auto">
          <a:xfrm>
            <a:off x="3276600" y="1905000"/>
            <a:ext cx="3157538" cy="1019175"/>
          </a:xfrm>
          <a:prstGeom prst="rect">
            <a:avLst/>
          </a:prstGeom>
          <a:noFill/>
          <a:ln w="12700">
            <a:noFill/>
            <a:miter lim="800000"/>
            <a:headEnd/>
            <a:tailEnd/>
          </a:ln>
        </p:spPr>
        <p:txBody>
          <a:bodyPr lIns="0" tIns="0" rIns="0" bIns="0" anchor="ctr"/>
          <a:lstStyle/>
          <a:p>
            <a:r>
              <a:rPr lang="en-US" sz="1900" b="1">
                <a:solidFill>
                  <a:srgbClr val="002D99"/>
                </a:solidFill>
                <a:latin typeface="Arial" pitchFamily="34" charset="0"/>
              </a:rPr>
              <a:t>OsteoDenx®</a:t>
            </a:r>
          </a:p>
          <a:p>
            <a:r>
              <a:rPr lang="en-US" sz="1800">
                <a:solidFill>
                  <a:srgbClr val="676767"/>
                </a:solidFill>
                <a:latin typeface="Arial" pitchFamily="34" charset="0"/>
              </a:rPr>
              <a:t>- Optimizes bone/joint health</a:t>
            </a:r>
          </a:p>
          <a:p>
            <a:r>
              <a:rPr lang="en-US" sz="1800">
                <a:solidFill>
                  <a:srgbClr val="676767"/>
                </a:solidFill>
                <a:latin typeface="Arial" pitchFamily="34" charset="0"/>
              </a:rPr>
              <a:t>-  Target delivers bone nutrients</a:t>
            </a:r>
          </a:p>
        </p:txBody>
      </p:sp>
      <p:sp>
        <p:nvSpPr>
          <p:cNvPr id="10248" name="Rectangle 7"/>
          <p:cNvSpPr>
            <a:spLocks/>
          </p:cNvSpPr>
          <p:nvPr/>
        </p:nvSpPr>
        <p:spPr bwMode="auto">
          <a:xfrm>
            <a:off x="6477000" y="1905000"/>
            <a:ext cx="2667000" cy="1019175"/>
          </a:xfrm>
          <a:prstGeom prst="rect">
            <a:avLst/>
          </a:prstGeom>
          <a:noFill/>
          <a:ln w="12700">
            <a:noFill/>
            <a:miter lim="800000"/>
            <a:headEnd/>
            <a:tailEnd/>
          </a:ln>
        </p:spPr>
        <p:txBody>
          <a:bodyPr lIns="0" tIns="0" rIns="0" bIns="0" anchor="ctr"/>
          <a:lstStyle/>
          <a:p>
            <a:r>
              <a:rPr lang="en-US" sz="1900" b="1">
                <a:solidFill>
                  <a:srgbClr val="47CCFC"/>
                </a:solidFill>
                <a:latin typeface="Arial" pitchFamily="34" charset="0"/>
              </a:rPr>
              <a:t>CalDenx</a:t>
            </a:r>
          </a:p>
          <a:p>
            <a:r>
              <a:rPr lang="en-US" sz="1800">
                <a:solidFill>
                  <a:srgbClr val="676767"/>
                </a:solidFill>
                <a:latin typeface="Arial" pitchFamily="34" charset="0"/>
              </a:rPr>
              <a:t>- Provides bone minerals</a:t>
            </a:r>
          </a:p>
          <a:p>
            <a:r>
              <a:rPr lang="en-US" sz="1800">
                <a:solidFill>
                  <a:srgbClr val="676767"/>
                </a:solidFill>
                <a:latin typeface="Arial" pitchFamily="34" charset="0"/>
              </a:rPr>
              <a:t>- Supports calcium balance</a:t>
            </a:r>
          </a:p>
        </p:txBody>
      </p:sp>
      <p:sp>
        <p:nvSpPr>
          <p:cNvPr id="10249" name="Rectangle 8"/>
          <p:cNvSpPr>
            <a:spLocks/>
          </p:cNvSpPr>
          <p:nvPr/>
        </p:nvSpPr>
        <p:spPr bwMode="auto">
          <a:xfrm>
            <a:off x="4800600" y="228600"/>
            <a:ext cx="4114800" cy="1123950"/>
          </a:xfrm>
          <a:prstGeom prst="rect">
            <a:avLst/>
          </a:prstGeom>
          <a:noFill/>
          <a:ln w="12700">
            <a:noFill/>
            <a:miter lim="800000"/>
            <a:headEnd/>
            <a:tailEnd/>
          </a:ln>
        </p:spPr>
        <p:txBody>
          <a:bodyPr lIns="0" tIns="0" rIns="0" bIns="0" anchor="ctr"/>
          <a:lstStyle/>
          <a:p>
            <a:pPr algn="ctr"/>
            <a:r>
              <a:rPr lang="en-US" sz="6000" u="sng">
                <a:solidFill>
                  <a:srgbClr val="676767"/>
                </a:solidFill>
                <a:latin typeface="Arial" pitchFamily="34" charset="0"/>
              </a:rPr>
              <a:t>PACKAGE</a:t>
            </a:r>
          </a:p>
        </p:txBody>
      </p:sp>
      <p:sp>
        <p:nvSpPr>
          <p:cNvPr id="10250" name="Rectangle 9"/>
          <p:cNvSpPr>
            <a:spLocks/>
          </p:cNvSpPr>
          <p:nvPr/>
        </p:nvSpPr>
        <p:spPr bwMode="auto">
          <a:xfrm>
            <a:off x="242888" y="6605588"/>
            <a:ext cx="8686800" cy="228600"/>
          </a:xfrm>
          <a:prstGeom prst="rect">
            <a:avLst/>
          </a:prstGeom>
          <a:noFill/>
          <a:ln w="12700">
            <a:noFill/>
            <a:miter lim="800000"/>
            <a:headEnd/>
            <a:tailEnd/>
          </a:ln>
        </p:spPr>
        <p:txBody>
          <a:bodyPr lIns="0" tIns="0" rIns="0" bIns="0" anchor="ctr"/>
          <a:lstStyle/>
          <a:p>
            <a:r>
              <a:rPr lang="en-US" sz="900">
                <a:latin typeface="Arial" pitchFamily="34" charset="0"/>
              </a:rPr>
              <a:t>These statements have not been evaluated by the Food and Drug Administration. This product is not intended to diagnose, treat, cure, or prevent any disease.</a:t>
            </a:r>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59FF9"/>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875" y="-298450"/>
            <a:ext cx="8991600" cy="1524000"/>
          </a:xfrm>
        </p:spPr>
        <p:txBody>
          <a:bodyPr>
            <a:noAutofit/>
          </a:bodyPr>
          <a:lstStyle/>
          <a:p>
            <a:pPr eaLnBrk="1" fontAlgn="auto" hangingPunct="1">
              <a:spcAft>
                <a:spcPts val="0"/>
              </a:spcAft>
              <a:defRPr/>
            </a:pPr>
            <a:r>
              <a:rPr lang="en-US" sz="6000" u="sng" dirty="0"/>
              <a:t>RISKS of </a:t>
            </a:r>
            <a:r>
              <a:rPr lang="en-US" sz="6000" u="sng" dirty="0" err="1"/>
              <a:t>Osteo</a:t>
            </a:r>
            <a:r>
              <a:rPr lang="en-US" sz="6000" u="sng" dirty="0"/>
              <a:t> Drugs</a:t>
            </a:r>
          </a:p>
        </p:txBody>
      </p:sp>
      <p:sp>
        <p:nvSpPr>
          <p:cNvPr id="37891" name="Rectangle 3"/>
          <p:cNvSpPr>
            <a:spLocks noGrp="1" noChangeArrowheads="1"/>
          </p:cNvSpPr>
          <p:nvPr>
            <p:ph sz="half" idx="1"/>
          </p:nvPr>
        </p:nvSpPr>
        <p:spPr>
          <a:xfrm>
            <a:off x="0" y="1143000"/>
            <a:ext cx="3733800" cy="4648200"/>
          </a:xfrm>
        </p:spPr>
        <p:txBody>
          <a:bodyPr/>
          <a:lstStyle/>
          <a:p>
            <a:pPr eaLnBrk="1" hangingPunct="1"/>
            <a:r>
              <a:rPr lang="en-US" sz="2200" b="1" smtClean="0">
                <a:solidFill>
                  <a:schemeClr val="bg1"/>
                </a:solidFill>
              </a:rPr>
              <a:t>Jaw decay </a:t>
            </a:r>
          </a:p>
          <a:p>
            <a:pPr eaLnBrk="1" hangingPunct="1"/>
            <a:r>
              <a:rPr lang="en-US" sz="2200" b="1" smtClean="0">
                <a:solidFill>
                  <a:schemeClr val="bg1"/>
                </a:solidFill>
              </a:rPr>
              <a:t>Disabling pain</a:t>
            </a:r>
          </a:p>
          <a:p>
            <a:pPr eaLnBrk="1" hangingPunct="1"/>
            <a:r>
              <a:rPr lang="en-US" sz="2200" b="1" smtClean="0">
                <a:solidFill>
                  <a:schemeClr val="bg1"/>
                </a:solidFill>
              </a:rPr>
              <a:t>Difficulty swallowing </a:t>
            </a:r>
          </a:p>
          <a:p>
            <a:pPr eaLnBrk="1" hangingPunct="1"/>
            <a:r>
              <a:rPr lang="en-US" sz="2200" b="1" smtClean="0">
                <a:solidFill>
                  <a:schemeClr val="bg1"/>
                </a:solidFill>
              </a:rPr>
              <a:t>Heartburn</a:t>
            </a:r>
          </a:p>
          <a:p>
            <a:pPr eaLnBrk="1" hangingPunct="1"/>
            <a:r>
              <a:rPr lang="en-US" sz="2200" b="1" smtClean="0">
                <a:solidFill>
                  <a:schemeClr val="bg1"/>
                </a:solidFill>
              </a:rPr>
              <a:t>Inflammation of the esophagus</a:t>
            </a:r>
          </a:p>
          <a:p>
            <a:pPr eaLnBrk="1" hangingPunct="1"/>
            <a:r>
              <a:rPr lang="en-US" sz="2200" b="1" smtClean="0">
                <a:solidFill>
                  <a:schemeClr val="bg1"/>
                </a:solidFill>
              </a:rPr>
              <a:t>Esophageal cancer</a:t>
            </a:r>
          </a:p>
          <a:p>
            <a:pPr eaLnBrk="1" hangingPunct="1"/>
            <a:r>
              <a:rPr lang="en-US" sz="2200" b="1" smtClean="0">
                <a:solidFill>
                  <a:schemeClr val="bg1"/>
                </a:solidFill>
              </a:rPr>
              <a:t>Altered taste</a:t>
            </a:r>
          </a:p>
          <a:p>
            <a:pPr eaLnBrk="1" hangingPunct="1"/>
            <a:r>
              <a:rPr lang="en-US" sz="2200" b="1" smtClean="0">
                <a:solidFill>
                  <a:schemeClr val="bg1"/>
                </a:solidFill>
              </a:rPr>
              <a:t>Numbness</a:t>
            </a:r>
          </a:p>
          <a:p>
            <a:pPr eaLnBrk="1" hangingPunct="1"/>
            <a:r>
              <a:rPr lang="en-US" sz="2200" b="1" smtClean="0">
                <a:solidFill>
                  <a:schemeClr val="bg1"/>
                </a:solidFill>
              </a:rPr>
              <a:t>Mental irritability</a:t>
            </a:r>
          </a:p>
          <a:p>
            <a:pPr eaLnBrk="1" hangingPunct="1"/>
            <a:r>
              <a:rPr lang="en-US" sz="2200" b="1" smtClean="0">
                <a:solidFill>
                  <a:schemeClr val="bg1"/>
                </a:solidFill>
              </a:rPr>
              <a:t>Chest pain</a:t>
            </a:r>
          </a:p>
        </p:txBody>
      </p:sp>
      <p:sp>
        <p:nvSpPr>
          <p:cNvPr id="37892" name="Rectangle 4"/>
          <p:cNvSpPr>
            <a:spLocks noGrp="1" noChangeArrowheads="1"/>
          </p:cNvSpPr>
          <p:nvPr>
            <p:ph sz="half" idx="2"/>
          </p:nvPr>
        </p:nvSpPr>
        <p:spPr>
          <a:xfrm>
            <a:off x="3581400" y="1143000"/>
            <a:ext cx="4953000" cy="4267200"/>
          </a:xfrm>
        </p:spPr>
        <p:txBody>
          <a:bodyPr/>
          <a:lstStyle/>
          <a:p>
            <a:pPr eaLnBrk="1" hangingPunct="1"/>
            <a:r>
              <a:rPr lang="en-US" sz="2200" b="1" smtClean="0">
                <a:solidFill>
                  <a:schemeClr val="bg1"/>
                </a:solidFill>
              </a:rPr>
              <a:t>Seizures</a:t>
            </a:r>
          </a:p>
          <a:p>
            <a:pPr eaLnBrk="1" hangingPunct="1"/>
            <a:r>
              <a:rPr lang="en-US" sz="2200" b="1" smtClean="0">
                <a:solidFill>
                  <a:schemeClr val="bg1"/>
                </a:solidFill>
              </a:rPr>
              <a:t>Anemia</a:t>
            </a:r>
          </a:p>
          <a:p>
            <a:pPr eaLnBrk="1" hangingPunct="1"/>
            <a:r>
              <a:rPr lang="en-US" sz="2200" b="1" smtClean="0">
                <a:solidFill>
                  <a:schemeClr val="bg1"/>
                </a:solidFill>
              </a:rPr>
              <a:t>Blood clotting disorders</a:t>
            </a:r>
          </a:p>
          <a:p>
            <a:pPr eaLnBrk="1" hangingPunct="1"/>
            <a:r>
              <a:rPr lang="en-US" sz="2200" b="1" smtClean="0">
                <a:solidFill>
                  <a:schemeClr val="bg1"/>
                </a:solidFill>
              </a:rPr>
              <a:t>Decreased joint mobility</a:t>
            </a:r>
          </a:p>
          <a:p>
            <a:pPr eaLnBrk="1" hangingPunct="1"/>
            <a:r>
              <a:rPr lang="en-US" sz="2200" b="1" smtClean="0">
                <a:solidFill>
                  <a:schemeClr val="bg1"/>
                </a:solidFill>
              </a:rPr>
              <a:t>Eye problems</a:t>
            </a:r>
          </a:p>
          <a:p>
            <a:pPr eaLnBrk="1" hangingPunct="1"/>
            <a:r>
              <a:rPr lang="en-US" sz="2200" b="1" smtClean="0">
                <a:solidFill>
                  <a:schemeClr val="bg1"/>
                </a:solidFill>
              </a:rPr>
              <a:t>Skin rash</a:t>
            </a:r>
          </a:p>
          <a:p>
            <a:pPr eaLnBrk="1" hangingPunct="1"/>
            <a:r>
              <a:rPr lang="en-US" sz="2200" b="1" smtClean="0">
                <a:solidFill>
                  <a:schemeClr val="bg1"/>
                </a:solidFill>
              </a:rPr>
              <a:t>Gastrointestinal abnormalities</a:t>
            </a:r>
          </a:p>
          <a:p>
            <a:pPr eaLnBrk="1" hangingPunct="1"/>
            <a:r>
              <a:rPr lang="en-US" sz="2200" b="1" smtClean="0">
                <a:solidFill>
                  <a:schemeClr val="bg1"/>
                </a:solidFill>
              </a:rPr>
              <a:t>Severe Constipation</a:t>
            </a:r>
          </a:p>
          <a:p>
            <a:pPr eaLnBrk="1" hangingPunct="1"/>
            <a:r>
              <a:rPr lang="en-US" sz="2200" b="1" smtClean="0">
                <a:solidFill>
                  <a:schemeClr val="bg1"/>
                </a:solidFill>
              </a:rPr>
              <a:t>Slower bone fracture recovery</a:t>
            </a:r>
          </a:p>
          <a:p>
            <a:pPr eaLnBrk="1" hangingPunct="1"/>
            <a:r>
              <a:rPr lang="en-US" sz="2200" b="1" smtClean="0">
                <a:solidFill>
                  <a:schemeClr val="bg1"/>
                </a:solidFill>
              </a:rPr>
              <a:t>Bones harden - become brittle</a:t>
            </a:r>
            <a:r>
              <a:rPr lang="en-US" sz="2000" b="1" smtClean="0">
                <a:solidFill>
                  <a:schemeClr val="bg1"/>
                </a:solidFill>
              </a:rPr>
              <a:t>           </a:t>
            </a:r>
            <a:r>
              <a:rPr lang="en-US" sz="2000" smtClean="0">
                <a:solidFill>
                  <a:schemeClr val="bg1"/>
                </a:solidFill>
              </a:rPr>
              <a:t>	</a:t>
            </a:r>
            <a:r>
              <a:rPr lang="en-US" sz="1600" smtClean="0">
                <a:solidFill>
                  <a:schemeClr val="bg1"/>
                </a:solidFill>
              </a:rPr>
              <a:t>Townsend letter July 2009</a:t>
            </a:r>
          </a:p>
        </p:txBody>
      </p:sp>
      <p:sp>
        <p:nvSpPr>
          <p:cNvPr id="28677" name="Text Box 5"/>
          <p:cNvSpPr txBox="1">
            <a:spLocks noChangeArrowheads="1"/>
          </p:cNvSpPr>
          <p:nvPr/>
        </p:nvSpPr>
        <p:spPr bwMode="auto">
          <a:xfrm>
            <a:off x="371475" y="5562600"/>
            <a:ext cx="8382000" cy="1082675"/>
          </a:xfrm>
          <a:prstGeom prst="rect">
            <a:avLst/>
          </a:prstGeom>
          <a:noFill/>
          <a:ln w="9525">
            <a:noFill/>
            <a:miter lim="800000"/>
            <a:headEnd/>
            <a:tailEnd/>
          </a:ln>
        </p:spPr>
        <p:txBody>
          <a:bodyPr>
            <a:spAutoFit/>
          </a:bodyPr>
          <a:lstStyle/>
          <a:p>
            <a:pPr>
              <a:spcBef>
                <a:spcPct val="50000"/>
              </a:spcBef>
              <a:defRPr/>
            </a:pPr>
            <a:r>
              <a:rPr lang="en-US" sz="2400" i="0" dirty="0">
                <a:solidFill>
                  <a:schemeClr val="bg1"/>
                </a:solidFill>
                <a:latin typeface="Times New Roman" pitchFamily="18" charset="0"/>
                <a:cs typeface="+mn-cs"/>
              </a:rPr>
              <a:t>Not everything that is</a:t>
            </a:r>
            <a:r>
              <a:rPr lang="en-US" sz="2400" dirty="0">
                <a:solidFill>
                  <a:schemeClr val="bg1"/>
                </a:solidFill>
                <a:latin typeface="Times New Roman" pitchFamily="18" charset="0"/>
                <a:cs typeface="+mn-cs"/>
              </a:rPr>
              <a:t> </a:t>
            </a:r>
            <a:r>
              <a:rPr lang="en-US" sz="3200" b="1" dirty="0">
                <a:solidFill>
                  <a:schemeClr val="bg1"/>
                </a:solidFill>
                <a:latin typeface="Times New Roman" pitchFamily="18" charset="0"/>
                <a:cs typeface="+mn-cs"/>
              </a:rPr>
              <a:t>“free”</a:t>
            </a:r>
            <a:r>
              <a:rPr lang="en-US" sz="2400" dirty="0">
                <a:solidFill>
                  <a:schemeClr val="bg1"/>
                </a:solidFill>
                <a:latin typeface="Times New Roman" pitchFamily="18" charset="0"/>
                <a:cs typeface="+mn-cs"/>
              </a:rPr>
              <a:t> </a:t>
            </a:r>
            <a:r>
              <a:rPr lang="en-US" sz="2400" i="0" dirty="0">
                <a:solidFill>
                  <a:schemeClr val="bg1"/>
                </a:solidFill>
                <a:latin typeface="Times New Roman" pitchFamily="18" charset="0"/>
                <a:cs typeface="+mn-cs"/>
              </a:rPr>
              <a:t>is worth the cost.</a:t>
            </a:r>
            <a:r>
              <a:rPr lang="en-US" sz="2400" dirty="0">
                <a:solidFill>
                  <a:schemeClr val="bg1"/>
                </a:solidFill>
                <a:latin typeface="Times New Roman" pitchFamily="18" charset="0"/>
                <a:cs typeface="+mn-cs"/>
              </a:rPr>
              <a:t>  </a:t>
            </a:r>
          </a:p>
          <a:p>
            <a:pPr>
              <a:spcBef>
                <a:spcPct val="50000"/>
              </a:spcBef>
              <a:defRPr/>
            </a:pPr>
            <a:r>
              <a:rPr lang="en-US" i="0" dirty="0">
                <a:solidFill>
                  <a:schemeClr val="bg1"/>
                </a:solidFill>
                <a:latin typeface="Times New Roman" pitchFamily="18" charset="0"/>
                <a:cs typeface="+mn-cs"/>
              </a:rPr>
              <a:t>                              </a:t>
            </a:r>
            <a:r>
              <a:rPr lang="en-US" i="0" dirty="0">
                <a:solidFill>
                  <a:schemeClr val="bg1"/>
                </a:solidFill>
                <a:effectLst>
                  <a:outerShdw blurRad="38100" dist="38100" dir="2700000" algn="tl">
                    <a:srgbClr val="000000"/>
                  </a:outerShdw>
                </a:effectLst>
                <a:latin typeface="Times New Roman" pitchFamily="18" charset="0"/>
                <a:cs typeface="+mn-cs"/>
              </a:rPr>
              <a:t>Will your insurance pay for the funeral as well?</a:t>
            </a:r>
          </a:p>
        </p:txBody>
      </p:sp>
      <p:pic>
        <p:nvPicPr>
          <p:cNvPr id="37894" name="Picture 1039" descr="C:\Users\Brody's Office\AppData\Local\Microsoft\Windows\Temporary Internet Files\Content.IE5\9NVIZ3BC\MPj04006400000[1].jpg"/>
          <p:cNvPicPr>
            <a:picLocks noChangeAspect="1" noChangeArrowheads="1"/>
          </p:cNvPicPr>
          <p:nvPr/>
        </p:nvPicPr>
        <p:blipFill>
          <a:blip r:embed="rId3" cstate="print"/>
          <a:srcRect/>
          <a:stretch>
            <a:fillRect/>
          </a:stretch>
        </p:blipFill>
        <p:spPr bwMode="auto">
          <a:xfrm>
            <a:off x="7620000" y="1524000"/>
            <a:ext cx="1401763" cy="1752600"/>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59FF9"/>
        </a:solidFill>
        <a:effectLst/>
      </p:bgPr>
    </p:bg>
    <p:spTree>
      <p:nvGrpSpPr>
        <p:cNvPr id="1" name=""/>
        <p:cNvGrpSpPr/>
        <p:nvPr/>
      </p:nvGrpSpPr>
      <p:grpSpPr>
        <a:xfrm>
          <a:off x="0" y="0"/>
          <a:ext cx="0" cy="0"/>
          <a:chOff x="0" y="0"/>
          <a:chExt cx="0" cy="0"/>
        </a:xfrm>
      </p:grpSpPr>
      <p:sp>
        <p:nvSpPr>
          <p:cNvPr id="38914" name="Rectangle 3"/>
          <p:cNvSpPr>
            <a:spLocks noGrp="1"/>
          </p:cNvSpPr>
          <p:nvPr>
            <p:ph type="body" idx="1"/>
          </p:nvPr>
        </p:nvSpPr>
        <p:spPr>
          <a:xfrm>
            <a:off x="0" y="1219200"/>
            <a:ext cx="9144000" cy="5638800"/>
          </a:xfrm>
        </p:spPr>
        <p:txBody>
          <a:bodyPr/>
          <a:lstStyle/>
          <a:p>
            <a:r>
              <a:rPr lang="en-US" sz="2200" b="1" u="sng" smtClean="0">
                <a:solidFill>
                  <a:schemeClr val="bg1"/>
                </a:solidFill>
                <a:latin typeface="2"/>
              </a:rPr>
              <a:t>Skin infections</a:t>
            </a:r>
            <a:r>
              <a:rPr lang="en-US" sz="2200" smtClean="0">
                <a:solidFill>
                  <a:schemeClr val="bg1"/>
                </a:solidFill>
                <a:latin typeface="2"/>
              </a:rPr>
              <a:t>, some requiring hospitalization, and other infections, such as in the </a:t>
            </a:r>
            <a:r>
              <a:rPr lang="en-US" sz="2200" b="1" u="sng" smtClean="0">
                <a:solidFill>
                  <a:schemeClr val="bg1"/>
                </a:solidFill>
                <a:latin typeface="2"/>
              </a:rPr>
              <a:t>ears, urinary tract</a:t>
            </a:r>
            <a:r>
              <a:rPr lang="en-US" sz="2200" smtClean="0">
                <a:solidFill>
                  <a:schemeClr val="bg1"/>
                </a:solidFill>
                <a:latin typeface="2"/>
              </a:rPr>
              <a:t> and the </a:t>
            </a:r>
            <a:r>
              <a:rPr lang="en-US" sz="2200" b="1" u="sng" smtClean="0">
                <a:solidFill>
                  <a:schemeClr val="bg1"/>
                </a:solidFill>
                <a:latin typeface="2"/>
              </a:rPr>
              <a:t>heart</a:t>
            </a:r>
            <a:r>
              <a:rPr lang="en-US" sz="2200" smtClean="0">
                <a:solidFill>
                  <a:schemeClr val="bg1"/>
                </a:solidFill>
                <a:latin typeface="2"/>
              </a:rPr>
              <a:t>. </a:t>
            </a:r>
            <a:r>
              <a:rPr lang="en-US" sz="2200" b="1" u="sng" smtClean="0">
                <a:solidFill>
                  <a:schemeClr val="bg1"/>
                </a:solidFill>
                <a:latin typeface="2"/>
              </a:rPr>
              <a:t>Back pain</a:t>
            </a:r>
            <a:r>
              <a:rPr lang="en-US" sz="2200" smtClean="0">
                <a:solidFill>
                  <a:schemeClr val="bg1"/>
                </a:solidFill>
                <a:latin typeface="2"/>
              </a:rPr>
              <a:t> and </a:t>
            </a:r>
            <a:r>
              <a:rPr lang="en-US" sz="2200" u="sng" smtClean="0">
                <a:solidFill>
                  <a:schemeClr val="bg1"/>
                </a:solidFill>
                <a:latin typeface="2"/>
              </a:rPr>
              <a:t>pain in the muscles and bones</a:t>
            </a:r>
            <a:r>
              <a:rPr lang="en-US" sz="2200" smtClean="0">
                <a:solidFill>
                  <a:schemeClr val="bg1"/>
                </a:solidFill>
                <a:latin typeface="2"/>
              </a:rPr>
              <a:t> have been reported, as have </a:t>
            </a:r>
            <a:r>
              <a:rPr lang="en-US" sz="2200" b="1" u="sng" smtClean="0">
                <a:solidFill>
                  <a:schemeClr val="bg1"/>
                </a:solidFill>
                <a:latin typeface="2"/>
              </a:rPr>
              <a:t>elevated cholesterol levels</a:t>
            </a:r>
            <a:r>
              <a:rPr lang="en-US" sz="2200" smtClean="0">
                <a:solidFill>
                  <a:schemeClr val="bg1"/>
                </a:solidFill>
                <a:latin typeface="2"/>
              </a:rPr>
              <a:t>.</a:t>
            </a:r>
          </a:p>
          <a:p>
            <a:r>
              <a:rPr lang="en-US" sz="3200" b="1" u="sng" smtClean="0">
                <a:solidFill>
                  <a:schemeClr val="bg1"/>
                </a:solidFill>
                <a:latin typeface="2"/>
              </a:rPr>
              <a:t>Double</a:t>
            </a:r>
            <a:r>
              <a:rPr lang="en-US" sz="2200" u="sng" smtClean="0">
                <a:solidFill>
                  <a:schemeClr val="bg1"/>
                </a:solidFill>
                <a:latin typeface="2"/>
              </a:rPr>
              <a:t> </a:t>
            </a:r>
            <a:r>
              <a:rPr lang="en-US" sz="2200" b="1" u="sng" smtClean="0">
                <a:solidFill>
                  <a:schemeClr val="bg1"/>
                </a:solidFill>
                <a:latin typeface="2"/>
              </a:rPr>
              <a:t>your risk of cancer</a:t>
            </a:r>
            <a:r>
              <a:rPr lang="en-US" sz="2200" smtClean="0">
                <a:solidFill>
                  <a:schemeClr val="bg1"/>
                </a:solidFill>
                <a:latin typeface="2"/>
              </a:rPr>
              <a:t> (University of Oxford : </a:t>
            </a:r>
            <a:r>
              <a:rPr lang="en-US" sz="2200" i="1" smtClean="0">
                <a:solidFill>
                  <a:schemeClr val="bg1"/>
                </a:solidFill>
                <a:latin typeface="2"/>
              </a:rPr>
              <a:t>BMJ. 2010;341:c4506</a:t>
            </a:r>
            <a:r>
              <a:rPr lang="en-US" sz="2200" smtClean="0">
                <a:solidFill>
                  <a:schemeClr val="bg1"/>
                </a:solidFill>
                <a:latin typeface="2"/>
              </a:rPr>
              <a:t>)</a:t>
            </a:r>
          </a:p>
          <a:p>
            <a:r>
              <a:rPr lang="en-US" sz="2200" b="1" smtClean="0">
                <a:solidFill>
                  <a:schemeClr val="bg1"/>
                </a:solidFill>
                <a:latin typeface="2"/>
              </a:rPr>
              <a:t>Hypocalcemia</a:t>
            </a:r>
            <a:r>
              <a:rPr lang="en-US" sz="2200" smtClean="0">
                <a:solidFill>
                  <a:schemeClr val="bg1"/>
                </a:solidFill>
                <a:latin typeface="2"/>
              </a:rPr>
              <a:t> (blood calcium levels are too low) </a:t>
            </a:r>
          </a:p>
          <a:p>
            <a:r>
              <a:rPr lang="en-US" sz="2200" smtClean="0">
                <a:solidFill>
                  <a:schemeClr val="bg1"/>
                </a:solidFill>
                <a:latin typeface="2"/>
              </a:rPr>
              <a:t>Eye inflammation </a:t>
            </a:r>
            <a:r>
              <a:rPr lang="en-US" sz="2200" smtClean="0">
                <a:solidFill>
                  <a:schemeClr val="bg1"/>
                </a:solidFill>
              </a:rPr>
              <a:t>–</a:t>
            </a:r>
            <a:r>
              <a:rPr lang="en-US" sz="2200" smtClean="0">
                <a:solidFill>
                  <a:schemeClr val="bg1"/>
                </a:solidFill>
                <a:latin typeface="2"/>
              </a:rPr>
              <a:t> can lead to </a:t>
            </a:r>
            <a:r>
              <a:rPr lang="en-US" sz="2200" b="1" u="sng" smtClean="0">
                <a:solidFill>
                  <a:schemeClr val="bg1"/>
                </a:solidFill>
                <a:latin typeface="2"/>
              </a:rPr>
              <a:t>blindness</a:t>
            </a:r>
            <a:r>
              <a:rPr lang="en-US" sz="2200" b="1" smtClean="0">
                <a:solidFill>
                  <a:schemeClr val="bg1"/>
                </a:solidFill>
                <a:latin typeface="2"/>
              </a:rPr>
              <a:t>.</a:t>
            </a:r>
          </a:p>
          <a:p>
            <a:r>
              <a:rPr lang="en-US" sz="2200" b="1" u="sng" smtClean="0">
                <a:solidFill>
                  <a:schemeClr val="bg1"/>
                </a:solidFill>
                <a:latin typeface="2"/>
              </a:rPr>
              <a:t>Severe</a:t>
            </a:r>
            <a:r>
              <a:rPr lang="en-US" sz="2200" b="1" smtClean="0">
                <a:solidFill>
                  <a:schemeClr val="bg1"/>
                </a:solidFill>
                <a:latin typeface="2"/>
              </a:rPr>
              <a:t> musculoskeletal pain</a:t>
            </a:r>
            <a:r>
              <a:rPr lang="en-US" sz="2200" smtClean="0">
                <a:solidFill>
                  <a:schemeClr val="bg1"/>
                </a:solidFill>
                <a:latin typeface="2"/>
              </a:rPr>
              <a:t> </a:t>
            </a:r>
          </a:p>
          <a:p>
            <a:r>
              <a:rPr lang="en-US" sz="2200" b="1" u="sng" smtClean="0">
                <a:solidFill>
                  <a:schemeClr val="bg1"/>
                </a:solidFill>
                <a:latin typeface="2"/>
              </a:rPr>
              <a:t>Stomach ulcers</a:t>
            </a:r>
            <a:r>
              <a:rPr lang="en-US" sz="2200" u="sng" smtClean="0">
                <a:solidFill>
                  <a:schemeClr val="bg1"/>
                </a:solidFill>
                <a:latin typeface="2"/>
              </a:rPr>
              <a:t>, </a:t>
            </a:r>
            <a:r>
              <a:rPr lang="en-US" sz="2200" b="1" u="sng" smtClean="0">
                <a:solidFill>
                  <a:schemeClr val="bg1"/>
                </a:solidFill>
                <a:latin typeface="2"/>
              </a:rPr>
              <a:t>liver damage, kidney failure</a:t>
            </a:r>
          </a:p>
          <a:p>
            <a:r>
              <a:rPr lang="en-US" sz="2200" b="1" u="sng" smtClean="0">
                <a:solidFill>
                  <a:schemeClr val="bg1"/>
                </a:solidFill>
                <a:latin typeface="2"/>
              </a:rPr>
              <a:t>Atrial fibrillation</a:t>
            </a:r>
            <a:r>
              <a:rPr lang="en-US" sz="2200" u="sng" smtClean="0">
                <a:solidFill>
                  <a:schemeClr val="bg1"/>
                </a:solidFill>
                <a:latin typeface="2"/>
              </a:rPr>
              <a:t> </a:t>
            </a:r>
            <a:r>
              <a:rPr lang="en-US" sz="2200" b="1" u="sng" smtClean="0">
                <a:solidFill>
                  <a:schemeClr val="bg1"/>
                </a:solidFill>
                <a:latin typeface="2"/>
              </a:rPr>
              <a:t>risk up 86%</a:t>
            </a:r>
            <a:r>
              <a:rPr lang="en-US" sz="2200" smtClean="0">
                <a:solidFill>
                  <a:schemeClr val="bg1"/>
                </a:solidFill>
                <a:latin typeface="2"/>
              </a:rPr>
              <a:t> (Archives of internal Medicine)</a:t>
            </a:r>
          </a:p>
          <a:p>
            <a:r>
              <a:rPr lang="en-US" sz="2200" smtClean="0">
                <a:solidFill>
                  <a:schemeClr val="bg1"/>
                </a:solidFill>
                <a:latin typeface="2"/>
              </a:rPr>
              <a:t>Increased risk of unusual </a:t>
            </a:r>
            <a:r>
              <a:rPr lang="en-US" sz="2200" b="1" u="sng" smtClean="0">
                <a:solidFill>
                  <a:schemeClr val="bg1"/>
                </a:solidFill>
                <a:latin typeface="2"/>
              </a:rPr>
              <a:t>femur fractures</a:t>
            </a:r>
            <a:r>
              <a:rPr lang="en-US" sz="2200" smtClean="0">
                <a:solidFill>
                  <a:schemeClr val="bg1"/>
                </a:solidFill>
                <a:latin typeface="2"/>
              </a:rPr>
              <a:t>, 94 percent of patients who had experienced a femur break had been on bisphosphonate drugs. Most of them had taken the drugs longer than five years. </a:t>
            </a:r>
          </a:p>
          <a:p>
            <a:endParaRPr lang="en-US" sz="2200" smtClean="0">
              <a:solidFill>
                <a:schemeClr val="bg1"/>
              </a:solidFill>
              <a:latin typeface="2"/>
            </a:endParaRPr>
          </a:p>
        </p:txBody>
      </p:sp>
      <p:pic>
        <p:nvPicPr>
          <p:cNvPr id="38915" name="Rectangle 2"/>
          <p:cNvPicPr>
            <a:picLocks noGrp="1" noChangeArrowheads="1"/>
          </p:cNvPicPr>
          <p:nvPr>
            <p:ph type="title"/>
          </p:nvPr>
        </p:nvPicPr>
        <p:blipFill>
          <a:blip r:embed="rId3" cstate="print"/>
          <a:srcRect/>
          <a:stretch>
            <a:fillRect/>
          </a:stretch>
        </p:blipFill>
        <p:spPr bwMode="auto">
          <a:xfrm>
            <a:off x="0" y="106363"/>
            <a:ext cx="9144000" cy="1417637"/>
          </a:xfrm>
          <a:noFill/>
        </p:spPr>
      </p:pic>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cstate="print"/>
          <a:srcRect/>
          <a:stretch>
            <a:fillRect/>
          </a:stretch>
        </p:blipFill>
        <p:spPr bwMode="auto">
          <a:xfrm>
            <a:off x="38100" y="0"/>
            <a:ext cx="9105900" cy="6807200"/>
          </a:xfrm>
          <a:prstGeom prst="rect">
            <a:avLst/>
          </a:prstGeom>
          <a:noFill/>
          <a:ln w="9525">
            <a:noFill/>
            <a:round/>
            <a:headEnd/>
            <a:tailEnd/>
          </a:ln>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plus(in)">
                                      <p:cBhvr>
                                        <p:cTn id="7" dur="20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DCCE94"/>
        </a:solidFill>
        <a:effectLst/>
      </p:bgPr>
    </p:bg>
    <p:spTree>
      <p:nvGrpSpPr>
        <p:cNvPr id="1" name=""/>
        <p:cNvGrpSpPr/>
        <p:nvPr/>
      </p:nvGrpSpPr>
      <p:grpSpPr>
        <a:xfrm>
          <a:off x="0" y="0"/>
          <a:ext cx="0" cy="0"/>
          <a:chOff x="0" y="0"/>
          <a:chExt cx="0" cy="0"/>
        </a:xfrm>
      </p:grpSpPr>
      <p:sp>
        <p:nvSpPr>
          <p:cNvPr id="103426"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defRPr/>
            </a:pPr>
            <a:r>
              <a:rPr lang="en-US" sz="4800" smtClean="0">
                <a:ln>
                  <a:noFill/>
                </a:ln>
                <a:solidFill>
                  <a:schemeClr val="tx1"/>
                </a:solidFill>
                <a:effectLst/>
              </a:rPr>
              <a:t>Bone Building Tips</a:t>
            </a:r>
            <a:r>
              <a:rPr lang="en-US" sz="3700" smtClean="0">
                <a:ln>
                  <a:noFill/>
                </a:ln>
                <a:solidFill>
                  <a:schemeClr val="tx1"/>
                </a:solidFill>
                <a:effectLst/>
              </a:rPr>
              <a:t> </a:t>
            </a:r>
            <a:r>
              <a:rPr lang="en-US" sz="2000" b="0" smtClean="0">
                <a:ln>
                  <a:noFill/>
                </a:ln>
                <a:solidFill>
                  <a:schemeClr val="tx1"/>
                </a:solidFill>
                <a:effectLst/>
              </a:rPr>
              <a:t>(Mercola.com)</a:t>
            </a:r>
          </a:p>
        </p:txBody>
      </p:sp>
      <p:sp>
        <p:nvSpPr>
          <p:cNvPr id="40963" name="Rectangle 3"/>
          <p:cNvSpPr>
            <a:spLocks noGrp="1"/>
          </p:cNvSpPr>
          <p:nvPr>
            <p:ph type="body" idx="1"/>
          </p:nvPr>
        </p:nvSpPr>
        <p:spPr>
          <a:xfrm>
            <a:off x="0" y="1600200"/>
            <a:ext cx="9144000" cy="5257800"/>
          </a:xfrm>
        </p:spPr>
        <p:txBody>
          <a:bodyPr/>
          <a:lstStyle/>
          <a:p>
            <a:pPr marL="669925" indent="-533400">
              <a:lnSpc>
                <a:spcPct val="80000"/>
              </a:lnSpc>
            </a:pPr>
            <a:r>
              <a:rPr lang="en-US" sz="900" b="1" smtClean="0"/>
              <a:t>Eat a healthful diet based on your body's </a:t>
            </a:r>
            <a:r>
              <a:rPr lang="en-US" sz="900" b="1" smtClean="0">
                <a:hlinkClick r:id="rId3"/>
              </a:rPr>
              <a:t>unique nutritional type</a:t>
            </a:r>
            <a:r>
              <a:rPr lang="en-US" sz="900" smtClean="0"/>
              <a:t>.</a:t>
            </a:r>
            <a:br>
              <a:rPr lang="en-US" sz="900" smtClean="0"/>
            </a:br>
            <a:r>
              <a:rPr lang="en-US" sz="900" smtClean="0"/>
              <a:t/>
            </a:r>
            <a:br>
              <a:rPr lang="en-US" sz="900" smtClean="0"/>
            </a:br>
            <a:r>
              <a:rPr lang="en-US" sz="900" smtClean="0"/>
              <a:t>Eating high quality, </a:t>
            </a:r>
            <a:r>
              <a:rPr lang="en-US" sz="900" smtClean="0">
                <a:hlinkClick r:id="rId4"/>
              </a:rPr>
              <a:t>organic, biodynamic, locally-grown food</a:t>
            </a:r>
            <a:r>
              <a:rPr lang="en-US" sz="900" smtClean="0"/>
              <a:t> will naturally increase your bone density and decrease your risk of developing osteoporosis. If you find it difficult to eat the recommended amount of vegetables you need daily, you can try </a:t>
            </a:r>
            <a:r>
              <a:rPr lang="en-US" sz="900" smtClean="0">
                <a:hlinkClick r:id="rId5"/>
              </a:rPr>
              <a:t>vegetable juicing</a:t>
            </a:r>
            <a:r>
              <a:rPr lang="en-US" sz="900" smtClean="0"/>
              <a:t>. </a:t>
            </a:r>
          </a:p>
          <a:p>
            <a:pPr marL="669925" indent="-533400">
              <a:lnSpc>
                <a:spcPct val="80000"/>
              </a:lnSpc>
            </a:pPr>
            <a:r>
              <a:rPr lang="en-US" sz="900" b="1" smtClean="0"/>
              <a:t>One food in particular that is worth mentioning are onions</a:t>
            </a:r>
            <a:r>
              <a:rPr lang="en-US" sz="900" smtClean="0"/>
              <a:t>, which are high in gamma</a:t>
            </a:r>
            <a:r>
              <a:rPr lang="en-US" sz="900" b="1" smtClean="0"/>
              <a:t>-</a:t>
            </a:r>
            <a:r>
              <a:rPr lang="en-US" sz="900" smtClean="0"/>
              <a:t>glutamyl peptides that have been shown to </a:t>
            </a:r>
            <a:r>
              <a:rPr lang="en-US" sz="900" i="1" smtClean="0"/>
              <a:t>increase</a:t>
            </a:r>
            <a:r>
              <a:rPr lang="en-US" sz="900" smtClean="0"/>
              <a:t> bone density.</a:t>
            </a:r>
          </a:p>
          <a:p>
            <a:pPr marL="669925" indent="-533400">
              <a:lnSpc>
                <a:spcPct val="80000"/>
              </a:lnSpc>
            </a:pPr>
            <a:r>
              <a:rPr lang="en-US" sz="900" smtClean="0"/>
              <a:t>Also remember that you need </a:t>
            </a:r>
            <a:r>
              <a:rPr lang="en-US" sz="900" smtClean="0">
                <a:hlinkClick r:id="rId6"/>
              </a:rPr>
              <a:t>high quality protein</a:t>
            </a:r>
            <a:r>
              <a:rPr lang="en-US" sz="900" smtClean="0"/>
              <a:t> like organic free-range eggs and grass-fed meats, because amino acids are part of your bone matrix. If you don’t consume enough of specific amino acids your body can’t form strong, dense bones. </a:t>
            </a:r>
          </a:p>
          <a:p>
            <a:pPr marL="669925" indent="-533400">
              <a:lnSpc>
                <a:spcPct val="80000"/>
              </a:lnSpc>
            </a:pPr>
            <a:r>
              <a:rPr lang="en-US" sz="900" b="1" smtClean="0"/>
              <a:t>Avoid processed foods</a:t>
            </a:r>
            <a:r>
              <a:rPr lang="en-US" sz="900" smtClean="0"/>
              <a:t>. If you eat a diet full of processed foods, it will produce biochemical and metabolic conditions in your body that will decrease your bone density, so avoiding processed foods is a first step in the right direction. </a:t>
            </a:r>
          </a:p>
          <a:p>
            <a:pPr marL="669925" indent="-533400">
              <a:lnSpc>
                <a:spcPct val="80000"/>
              </a:lnSpc>
            </a:pPr>
            <a:r>
              <a:rPr lang="en-US" sz="900" b="1" smtClean="0"/>
              <a:t>Consume a healthy </a:t>
            </a:r>
            <a:r>
              <a:rPr lang="en-US" sz="900" b="1" smtClean="0">
                <a:hlinkClick r:id="rId7"/>
              </a:rPr>
              <a:t>balance between omega-6 and omega-3 fats</a:t>
            </a:r>
            <a:r>
              <a:rPr lang="en-US" sz="900" smtClean="0"/>
              <a:t>. Most everyone needs to take a high quality, animal-based omega 3 fat. I recommend krill oil, as I believe it’s a </a:t>
            </a:r>
            <a:r>
              <a:rPr lang="en-US" sz="900" smtClean="0">
                <a:hlinkClick r:id="rId8"/>
              </a:rPr>
              <a:t>superior source of omega 3’s</a:t>
            </a:r>
            <a:r>
              <a:rPr lang="en-US" sz="900" smtClean="0"/>
              <a:t>. You’ll also want to reduce or eliminate the amount of processed vegetable oils you consume, such as corn, canola, safflower, and soy oil. </a:t>
            </a:r>
          </a:p>
          <a:p>
            <a:pPr marL="669925" indent="-533400">
              <a:lnSpc>
                <a:spcPct val="80000"/>
              </a:lnSpc>
            </a:pPr>
            <a:r>
              <a:rPr lang="en-US" sz="900" b="1" smtClean="0">
                <a:hlinkClick r:id="rId9"/>
              </a:rPr>
              <a:t>Avoid gluten</a:t>
            </a:r>
            <a:r>
              <a:rPr lang="en-US" sz="900" smtClean="0"/>
              <a:t>, a grain protein that has been shown to decrease bone density. Gluten is found in wheat, barley, rye, oats and spelt. </a:t>
            </a:r>
          </a:p>
          <a:p>
            <a:pPr marL="669925" indent="-533400">
              <a:lnSpc>
                <a:spcPct val="80000"/>
              </a:lnSpc>
            </a:pPr>
            <a:r>
              <a:rPr lang="en-US" sz="900" b="1" smtClean="0">
                <a:hlinkClick r:id="rId10"/>
              </a:rPr>
              <a:t>Avoid soda and sugar</a:t>
            </a:r>
            <a:r>
              <a:rPr lang="en-US" sz="900" smtClean="0"/>
              <a:t>, particularly </a:t>
            </a:r>
            <a:r>
              <a:rPr lang="en-US" sz="900" smtClean="0">
                <a:hlinkClick r:id="rId11"/>
              </a:rPr>
              <a:t>fructose</a:t>
            </a:r>
            <a:r>
              <a:rPr lang="en-US" sz="900" smtClean="0"/>
              <a:t>, which increase bone damage by depleting your bones of calcium. </a:t>
            </a:r>
          </a:p>
          <a:p>
            <a:pPr marL="669925" indent="-533400">
              <a:lnSpc>
                <a:spcPct val="80000"/>
              </a:lnSpc>
            </a:pPr>
            <a:r>
              <a:rPr lang="en-US" sz="900" b="1" smtClean="0">
                <a:hlinkClick r:id="rId12"/>
              </a:rPr>
              <a:t>Optimize your vitamin D levels</a:t>
            </a:r>
            <a:r>
              <a:rPr lang="en-US" sz="900" smtClean="0"/>
              <a:t>, ideally through </a:t>
            </a:r>
            <a:r>
              <a:rPr lang="en-US" sz="900" smtClean="0">
                <a:hlinkClick r:id="rId13"/>
              </a:rPr>
              <a:t>proper amounts of sun exposure</a:t>
            </a:r>
            <a:r>
              <a:rPr lang="en-US" sz="900" smtClean="0"/>
              <a:t>. Vitamin D builds your bone density by </a:t>
            </a:r>
            <a:r>
              <a:rPr lang="en-US" sz="900" smtClean="0">
                <a:hlinkClick r:id="rId14"/>
              </a:rPr>
              <a:t>helping your body absorb calcium</a:t>
            </a:r>
            <a:r>
              <a:rPr lang="en-US" sz="900" smtClean="0"/>
              <a:t>. </a:t>
            </a:r>
          </a:p>
          <a:p>
            <a:pPr marL="669925" indent="-533400">
              <a:lnSpc>
                <a:spcPct val="80000"/>
              </a:lnSpc>
            </a:pPr>
            <a:r>
              <a:rPr lang="en-US" sz="900" b="1" smtClean="0"/>
              <a:t>Supplement with </a:t>
            </a:r>
            <a:r>
              <a:rPr lang="en-US" sz="900" b="1" smtClean="0">
                <a:hlinkClick r:id="rId15"/>
              </a:rPr>
              <a:t>vitamin K2</a:t>
            </a:r>
            <a:r>
              <a:rPr lang="en-US" sz="900" smtClean="0"/>
              <a:t> if you are not getting enough from food alone. </a:t>
            </a:r>
            <a:r>
              <a:rPr lang="en-US" sz="900" smtClean="0">
                <a:hlinkClick r:id="rId16"/>
              </a:rPr>
              <a:t>Fermented foods</a:t>
            </a:r>
            <a:r>
              <a:rPr lang="en-US" sz="900" smtClean="0"/>
              <a:t>, such as natto, typically have the highest concentration of vitamin K found in the human diet and can provide several milligrams of vitamin K2 on a daily basis. </a:t>
            </a:r>
            <a:br>
              <a:rPr lang="en-US" sz="900" smtClean="0"/>
            </a:br>
            <a:r>
              <a:rPr lang="en-US" sz="900" smtClean="0"/>
              <a:t/>
            </a:r>
            <a:br>
              <a:rPr lang="en-US" sz="900" smtClean="0"/>
            </a:br>
            <a:r>
              <a:rPr lang="en-US" sz="900" smtClean="0"/>
              <a:t>Vitamin K2 serves as the biological "glue" that helps plug the calcium into your bone matrix and is crucial for preventing osteoporosis. I recommend taking about 150 mcg per day. </a:t>
            </a:r>
          </a:p>
          <a:p>
            <a:pPr marL="669925" indent="-533400">
              <a:lnSpc>
                <a:spcPct val="80000"/>
              </a:lnSpc>
            </a:pPr>
            <a:r>
              <a:rPr lang="en-US" sz="900" smtClean="0"/>
              <a:t>Make sure your diet includes sufficient amounts of magnesium, manganese, zinc, silicon and boron, or take them as supplements.  The best form of calcium is to consume raw dairy regularly. Additionally, cheese is a good source of vitamin K2. </a:t>
            </a:r>
          </a:p>
          <a:p>
            <a:pPr marL="669925" indent="-533400">
              <a:lnSpc>
                <a:spcPct val="80000"/>
              </a:lnSpc>
            </a:pPr>
            <a:r>
              <a:rPr lang="en-US" sz="900" b="1" smtClean="0"/>
              <a:t>Replace your calcium supplements with natural salts -- </a:t>
            </a:r>
            <a:r>
              <a:rPr lang="en-US" sz="900" smtClean="0"/>
              <a:t>Dr. Robert Thompson M.D. wrote an entire book,</a:t>
            </a:r>
            <a:r>
              <a:rPr lang="en-US" sz="900" i="1" smtClean="0"/>
              <a:t> </a:t>
            </a:r>
            <a:r>
              <a:rPr lang="en-US" sz="900" i="1" smtClean="0">
                <a:hlinkClick r:id="rId17"/>
              </a:rPr>
              <a:t>The Calcium Lie</a:t>
            </a:r>
            <a:r>
              <a:rPr lang="en-US" sz="900" i="1" smtClean="0"/>
              <a:t>, </a:t>
            </a:r>
            <a:r>
              <a:rPr lang="en-US" sz="900" smtClean="0"/>
              <a:t>addressing this important issue. One of the tenets of his book is that bone is composed of at least a dozen minerals, and if you focus exclusively on calcium supplementation you are likely going to worsen your bone density, and will actually increase your risk of osteoporosis!</a:t>
            </a:r>
            <a:br>
              <a:rPr lang="en-US" sz="900" smtClean="0"/>
            </a:br>
            <a:r>
              <a:rPr lang="en-US" sz="900" smtClean="0"/>
              <a:t/>
            </a:r>
            <a:br>
              <a:rPr lang="en-US" sz="900" smtClean="0"/>
            </a:br>
            <a:r>
              <a:rPr lang="en-US" sz="900" smtClean="0"/>
              <a:t>Dr. Thompson believes that the overconsumption of calcium in the goal of preventing osteoporosis creates other mineral deficiencies and imbalances that will also increase your risk of heart disease, kidney stones, gallstones, osteoarthritis, hypothyroidism, obesity and type 2 diabetes.</a:t>
            </a:r>
          </a:p>
          <a:p>
            <a:pPr marL="669925" indent="-533400">
              <a:lnSpc>
                <a:spcPct val="80000"/>
              </a:lnSpc>
            </a:pPr>
            <a:r>
              <a:rPr lang="en-US" sz="900" smtClean="0"/>
              <a:t>He believes almost everyone needs trace minerals, not just calcium, because you simply cannot get all the nutrients you need through food grown in mineral depleted soils. Dr. Thompson believes unprocessed natural salts, such as </a:t>
            </a:r>
            <a:r>
              <a:rPr lang="en-US" sz="900" smtClean="0">
                <a:hlinkClick r:id="rId18"/>
              </a:rPr>
              <a:t>Himalayan salt,</a:t>
            </a:r>
            <a:r>
              <a:rPr lang="en-US" sz="900" smtClean="0"/>
              <a:t> are one of the best sources of these ionic trace minerals. </a:t>
            </a:r>
          </a:p>
          <a:p>
            <a:pPr marL="669925" indent="-533400">
              <a:lnSpc>
                <a:spcPct val="80000"/>
              </a:lnSpc>
            </a:pPr>
            <a:r>
              <a:rPr lang="en-US" sz="900" b="1" smtClean="0"/>
              <a:t>Avoid steroids</a:t>
            </a:r>
            <a:r>
              <a:rPr lang="en-US" sz="900" smtClean="0"/>
              <a:t>, especially if you have asthma or any other autoimmune disease, as they </a:t>
            </a:r>
            <a:r>
              <a:rPr lang="en-US" sz="900" smtClean="0">
                <a:hlinkClick r:id="rId19"/>
              </a:rPr>
              <a:t>increase your risk for osteoporosis</a:t>
            </a:r>
            <a:r>
              <a:rPr lang="en-US" sz="900" smtClean="0"/>
              <a:t>. Steroids are known to destroy bone density by impairing the cells that build bone (osteoblasts). </a:t>
            </a:r>
          </a:p>
          <a:p>
            <a:pPr marL="669925" indent="-533400">
              <a:lnSpc>
                <a:spcPct val="80000"/>
              </a:lnSpc>
            </a:pPr>
            <a:r>
              <a:rPr lang="en-US" sz="900" b="1" smtClean="0"/>
              <a:t>Exercise</a:t>
            </a:r>
            <a:r>
              <a:rPr lang="en-US" sz="900" smtClean="0"/>
              <a:t>. Studies show that exercise is just as important to your bone health as eating a calcium-rich diet. </a:t>
            </a:r>
            <a:r>
              <a:rPr lang="en-US" sz="900" smtClean="0">
                <a:hlinkClick r:id="rId20"/>
              </a:rPr>
              <a:t>Strength-building exercises</a:t>
            </a:r>
            <a:r>
              <a:rPr lang="en-US" sz="900" smtClean="0"/>
              <a:t> like weight training are especially helpful here.   </a:t>
            </a:r>
          </a:p>
          <a:p>
            <a:pPr marL="669925" indent="-533400">
              <a:lnSpc>
                <a:spcPct val="80000"/>
              </a:lnSpc>
            </a:pPr>
            <a:r>
              <a:rPr lang="en-US" sz="900" b="1" smtClean="0"/>
              <a:t>Consider </a:t>
            </a:r>
            <a:r>
              <a:rPr lang="en-US" sz="900" b="1" smtClean="0">
                <a:hlinkClick r:id="rId21"/>
              </a:rPr>
              <a:t>natural progesterone</a:t>
            </a:r>
            <a:r>
              <a:rPr lang="en-US" sz="900" smtClean="0"/>
              <a:t>, which can increase your bone strength and density by serving as a growth promoter for the osteoblasts (the cells that build bone).  </a:t>
            </a:r>
          </a:p>
          <a:p>
            <a:pPr marL="669925" indent="-533400">
              <a:lnSpc>
                <a:spcPct val="80000"/>
              </a:lnSpc>
            </a:pPr>
            <a:endParaRPr lang="en-US" sz="900" smtClean="0"/>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6" name="Picture 2" descr="SCAN_01_1"/>
          <p:cNvPicPr>
            <a:picLocks noChangeAspect="1" noChangeArrowheads="1"/>
          </p:cNvPicPr>
          <p:nvPr/>
        </p:nvPicPr>
        <p:blipFill>
          <a:blip r:embed="rId3" cstate="print"/>
          <a:srcRect l="38425" t="4630" r="9149" b="3473"/>
          <a:stretch>
            <a:fillRect/>
          </a:stretch>
        </p:blipFill>
        <p:spPr bwMode="auto">
          <a:xfrm>
            <a:off x="0" y="762000"/>
            <a:ext cx="4402138" cy="6096000"/>
          </a:xfrm>
          <a:prstGeom prst="rect">
            <a:avLst/>
          </a:prstGeom>
          <a:noFill/>
          <a:ln w="9525">
            <a:noFill/>
            <a:miter lim="800000"/>
            <a:headEnd/>
            <a:tailEnd/>
          </a:ln>
        </p:spPr>
      </p:pic>
      <p:pic>
        <p:nvPicPr>
          <p:cNvPr id="41987" name="Picture 3" descr="blueheader"/>
          <p:cNvPicPr>
            <a:picLocks noChangeAspect="1" noChangeArrowheads="1"/>
          </p:cNvPicPr>
          <p:nvPr/>
        </p:nvPicPr>
        <p:blipFill>
          <a:blip r:embed="rId4" cstate="print"/>
          <a:srcRect/>
          <a:stretch>
            <a:fillRect/>
          </a:stretch>
        </p:blipFill>
        <p:spPr bwMode="auto">
          <a:xfrm>
            <a:off x="0" y="0"/>
            <a:ext cx="9145588" cy="792163"/>
          </a:xfrm>
          <a:prstGeom prst="rect">
            <a:avLst/>
          </a:prstGeom>
          <a:noFill/>
          <a:ln w="9525">
            <a:noFill/>
            <a:miter lim="800000"/>
            <a:headEnd/>
            <a:tailEnd/>
          </a:ln>
        </p:spPr>
      </p:pic>
      <p:sp>
        <p:nvSpPr>
          <p:cNvPr id="61444" name="Text Box 4"/>
          <p:cNvSpPr txBox="1">
            <a:spLocks noChangeArrowheads="1"/>
          </p:cNvSpPr>
          <p:nvPr/>
        </p:nvSpPr>
        <p:spPr bwMode="auto">
          <a:xfrm>
            <a:off x="6573838" y="381000"/>
            <a:ext cx="2493962" cy="533400"/>
          </a:xfrm>
          <a:prstGeom prst="rect">
            <a:avLst/>
          </a:prstGeom>
          <a:noFill/>
          <a:ln w="9525">
            <a:noFill/>
            <a:miter lim="800000"/>
            <a:headEnd/>
            <a:tailEnd/>
          </a:ln>
        </p:spPr>
        <p:txBody>
          <a:bodyPr>
            <a:spAutoFit/>
          </a:bodyPr>
          <a:lstStyle/>
          <a:p>
            <a:pPr algn="r" eaLnBrk="0" hangingPunct="0">
              <a:lnSpc>
                <a:spcPct val="145000"/>
              </a:lnSpc>
              <a:spcBef>
                <a:spcPct val="50000"/>
              </a:spcBef>
            </a:pPr>
            <a:r>
              <a:rPr lang="en-US" sz="2000" b="1" i="0">
                <a:latin typeface="Arial" pitchFamily="34" charset="0"/>
              </a:rPr>
              <a:t>OUR COMPANY</a:t>
            </a:r>
          </a:p>
        </p:txBody>
      </p:sp>
      <p:sp>
        <p:nvSpPr>
          <p:cNvPr id="41989" name="Text Box 5"/>
          <p:cNvSpPr txBox="1">
            <a:spLocks noChangeArrowheads="1"/>
          </p:cNvSpPr>
          <p:nvPr/>
        </p:nvSpPr>
        <p:spPr bwMode="auto">
          <a:xfrm>
            <a:off x="4648200" y="838200"/>
            <a:ext cx="4114800" cy="1482725"/>
          </a:xfrm>
          <a:prstGeom prst="rect">
            <a:avLst/>
          </a:prstGeom>
          <a:noFill/>
          <a:ln w="9525">
            <a:noFill/>
            <a:miter lim="800000"/>
            <a:headEnd/>
            <a:tailEnd/>
          </a:ln>
        </p:spPr>
        <p:txBody>
          <a:bodyPr>
            <a:spAutoFit/>
          </a:bodyPr>
          <a:lstStyle/>
          <a:p>
            <a:pPr>
              <a:lnSpc>
                <a:spcPct val="95000"/>
              </a:lnSpc>
              <a:spcBef>
                <a:spcPct val="50000"/>
              </a:spcBef>
            </a:pPr>
            <a:r>
              <a:rPr lang="en-US" sz="3200" b="1" i="0">
                <a:solidFill>
                  <a:srgbClr val="14067C"/>
                </a:solidFill>
                <a:latin typeface="Arial" pitchFamily="34" charset="0"/>
              </a:rPr>
              <a:t>A TRACK RECORD OF SUCCESS!</a:t>
            </a:r>
            <a:r>
              <a:rPr lang="en-US" sz="3200" b="1" i="0">
                <a:solidFill>
                  <a:schemeClr val="accent2"/>
                </a:solidFill>
                <a:latin typeface="Arial" pitchFamily="34" charset="0"/>
              </a:rPr>
              <a:t/>
            </a:r>
            <a:br>
              <a:rPr lang="en-US" sz="3200" b="1" i="0">
                <a:solidFill>
                  <a:schemeClr val="accent2"/>
                </a:solidFill>
                <a:latin typeface="Arial" pitchFamily="34" charset="0"/>
              </a:rPr>
            </a:br>
            <a:endParaRPr lang="en-US" sz="3200" b="1" i="0">
              <a:solidFill>
                <a:schemeClr val="accent2"/>
              </a:solidFill>
              <a:latin typeface="Arial" pitchFamily="34" charset="0"/>
            </a:endParaRPr>
          </a:p>
        </p:txBody>
      </p:sp>
      <p:sp>
        <p:nvSpPr>
          <p:cNvPr id="31750" name="Text Box 6"/>
          <p:cNvSpPr txBox="1">
            <a:spLocks noChangeArrowheads="1"/>
          </p:cNvSpPr>
          <p:nvPr/>
        </p:nvSpPr>
        <p:spPr bwMode="auto">
          <a:xfrm>
            <a:off x="4648200" y="1866900"/>
            <a:ext cx="4495800" cy="4991100"/>
          </a:xfrm>
          <a:prstGeom prst="rect">
            <a:avLst/>
          </a:prstGeom>
          <a:noFill/>
          <a:ln w="9525">
            <a:noFill/>
            <a:miter lim="800000"/>
            <a:headEnd/>
            <a:tailEnd/>
          </a:ln>
        </p:spPr>
        <p:txBody>
          <a:bodyPr>
            <a:spAutoFit/>
          </a:bodyPr>
          <a:lstStyle/>
          <a:p>
            <a:pPr eaLnBrk="0" hangingPunct="0">
              <a:lnSpc>
                <a:spcPct val="110000"/>
              </a:lnSpc>
              <a:buSzPct val="80000"/>
              <a:buFont typeface="Times" pitchFamily="18" charset="0"/>
              <a:buChar char="•"/>
            </a:pPr>
            <a:r>
              <a:rPr lang="en-US" sz="2100" i="0">
                <a:latin typeface="Arial" pitchFamily="34" charset="0"/>
              </a:rPr>
              <a:t> </a:t>
            </a:r>
            <a:r>
              <a:rPr lang="en-US" sz="2000" b="1" i="0">
                <a:solidFill>
                  <a:schemeClr val="bg1"/>
                </a:solidFill>
                <a:latin typeface="Arial" pitchFamily="34" charset="0"/>
              </a:rPr>
              <a:t>Founded in 1975 in Japan</a:t>
            </a:r>
          </a:p>
          <a:p>
            <a:pPr eaLnBrk="0" hangingPunct="0">
              <a:lnSpc>
                <a:spcPct val="110000"/>
              </a:lnSpc>
              <a:buSzPct val="80000"/>
              <a:buFont typeface="Times" pitchFamily="18" charset="0"/>
              <a:buChar char="•"/>
            </a:pPr>
            <a:endParaRPr lang="en-US" sz="1400" b="1" i="0">
              <a:solidFill>
                <a:schemeClr val="bg1"/>
              </a:solidFill>
              <a:latin typeface="Arial" pitchFamily="34" charset="0"/>
            </a:endParaRPr>
          </a:p>
          <a:p>
            <a:pPr eaLnBrk="0" hangingPunct="0">
              <a:lnSpc>
                <a:spcPct val="110000"/>
              </a:lnSpc>
              <a:buSzPct val="80000"/>
              <a:buFont typeface="Times" pitchFamily="18" charset="0"/>
              <a:buChar char="•"/>
            </a:pPr>
            <a:r>
              <a:rPr lang="en-US" sz="2000" b="1" i="0">
                <a:solidFill>
                  <a:schemeClr val="bg1"/>
                </a:solidFill>
                <a:latin typeface="Arial" pitchFamily="34" charset="0"/>
              </a:rPr>
              <a:t> Over 33 years of superb service</a:t>
            </a:r>
          </a:p>
          <a:p>
            <a:pPr eaLnBrk="0" hangingPunct="0">
              <a:lnSpc>
                <a:spcPct val="110000"/>
              </a:lnSpc>
              <a:buSzPct val="80000"/>
              <a:buFont typeface="Times" pitchFamily="18" charset="0"/>
              <a:buChar char="•"/>
            </a:pPr>
            <a:endParaRPr lang="en-US" sz="1400" b="1" i="0">
              <a:solidFill>
                <a:schemeClr val="bg1"/>
              </a:solidFill>
              <a:latin typeface="Arial" pitchFamily="34" charset="0"/>
            </a:endParaRPr>
          </a:p>
          <a:p>
            <a:pPr eaLnBrk="0" hangingPunct="0">
              <a:lnSpc>
                <a:spcPct val="110000"/>
              </a:lnSpc>
              <a:buSzPct val="80000"/>
              <a:buFont typeface="Times" pitchFamily="18" charset="0"/>
              <a:buChar char="•"/>
            </a:pPr>
            <a:r>
              <a:rPr lang="en-US" sz="2000" b="1" i="0">
                <a:solidFill>
                  <a:schemeClr val="bg1"/>
                </a:solidFill>
                <a:latin typeface="Arial" pitchFamily="34" charset="0"/>
              </a:rPr>
              <a:t> $Billions in sales since inception</a:t>
            </a:r>
          </a:p>
          <a:p>
            <a:pPr eaLnBrk="0" hangingPunct="0">
              <a:lnSpc>
                <a:spcPct val="110000"/>
              </a:lnSpc>
              <a:buSzPct val="80000"/>
              <a:buFont typeface="Times" pitchFamily="18" charset="0"/>
              <a:buChar char="•"/>
            </a:pPr>
            <a:endParaRPr lang="en-US" sz="1400" b="1" i="0">
              <a:solidFill>
                <a:schemeClr val="bg1"/>
              </a:solidFill>
              <a:latin typeface="Arial" pitchFamily="34" charset="0"/>
            </a:endParaRPr>
          </a:p>
          <a:p>
            <a:pPr eaLnBrk="0" hangingPunct="0">
              <a:lnSpc>
                <a:spcPct val="110000"/>
              </a:lnSpc>
              <a:buSzPct val="80000"/>
              <a:buFont typeface="Times" pitchFamily="18" charset="0"/>
              <a:buChar char="•"/>
            </a:pPr>
            <a:r>
              <a:rPr lang="en-US" sz="2000" b="1" i="0">
                <a:solidFill>
                  <a:schemeClr val="bg1"/>
                </a:solidFill>
                <a:latin typeface="Arial" pitchFamily="34" charset="0"/>
              </a:rPr>
              <a:t> Operations in OVER 40 countries</a:t>
            </a:r>
          </a:p>
          <a:p>
            <a:pPr eaLnBrk="0" hangingPunct="0">
              <a:lnSpc>
                <a:spcPct val="110000"/>
              </a:lnSpc>
              <a:buSzPct val="80000"/>
              <a:buFont typeface="Times" pitchFamily="18" charset="0"/>
              <a:buChar char="•"/>
            </a:pPr>
            <a:endParaRPr lang="en-US" sz="1400" b="1" i="0">
              <a:solidFill>
                <a:schemeClr val="bg1"/>
              </a:solidFill>
              <a:latin typeface="Arial" pitchFamily="34" charset="0"/>
            </a:endParaRPr>
          </a:p>
          <a:p>
            <a:pPr eaLnBrk="0" hangingPunct="0">
              <a:lnSpc>
                <a:spcPct val="110000"/>
              </a:lnSpc>
              <a:buSzPct val="80000"/>
              <a:buFont typeface="Times" pitchFamily="18" charset="0"/>
              <a:buChar char="•"/>
            </a:pPr>
            <a:r>
              <a:rPr lang="en-US" sz="2000" b="1" i="0">
                <a:solidFill>
                  <a:schemeClr val="bg1"/>
                </a:solidFill>
                <a:latin typeface="Arial" pitchFamily="34" charset="0"/>
              </a:rPr>
              <a:t> 5A1 Dun &amp; Bradstreet Rating </a:t>
            </a:r>
          </a:p>
          <a:p>
            <a:pPr eaLnBrk="0" hangingPunct="0">
              <a:lnSpc>
                <a:spcPct val="110000"/>
              </a:lnSpc>
              <a:buSzPct val="80000"/>
              <a:buFont typeface="Times" pitchFamily="18" charset="0"/>
              <a:buChar char="•"/>
            </a:pPr>
            <a:endParaRPr lang="en-US" sz="1400" b="1" i="0">
              <a:solidFill>
                <a:schemeClr val="bg1"/>
              </a:solidFill>
              <a:latin typeface="Arial" pitchFamily="34" charset="0"/>
            </a:endParaRPr>
          </a:p>
          <a:p>
            <a:pPr eaLnBrk="0" hangingPunct="0">
              <a:lnSpc>
                <a:spcPct val="110000"/>
              </a:lnSpc>
              <a:buSzPct val="80000"/>
              <a:buFont typeface="Times" pitchFamily="18" charset="0"/>
              <a:buChar char="•"/>
            </a:pPr>
            <a:r>
              <a:rPr lang="en-US" sz="2000" b="1" i="0">
                <a:solidFill>
                  <a:schemeClr val="bg1"/>
                </a:solidFill>
                <a:latin typeface="Arial" pitchFamily="34" charset="0"/>
              </a:rPr>
              <a:t> Debt Free</a:t>
            </a:r>
          </a:p>
          <a:p>
            <a:pPr eaLnBrk="0" hangingPunct="0">
              <a:lnSpc>
                <a:spcPct val="110000"/>
              </a:lnSpc>
              <a:buSzPct val="80000"/>
              <a:buFont typeface="Times" pitchFamily="18" charset="0"/>
              <a:buChar char="•"/>
            </a:pPr>
            <a:endParaRPr lang="en-US" sz="1400" b="1" i="0">
              <a:solidFill>
                <a:schemeClr val="bg1"/>
              </a:solidFill>
              <a:latin typeface="Arial" pitchFamily="34" charset="0"/>
            </a:endParaRPr>
          </a:p>
          <a:p>
            <a:pPr eaLnBrk="0" hangingPunct="0">
              <a:lnSpc>
                <a:spcPct val="110000"/>
              </a:lnSpc>
              <a:buSzPct val="80000"/>
              <a:buFont typeface="Times" pitchFamily="18" charset="0"/>
              <a:buChar char="•"/>
            </a:pPr>
            <a:r>
              <a:rPr lang="en-US" sz="2000" b="1" i="0">
                <a:solidFill>
                  <a:schemeClr val="bg1"/>
                </a:solidFill>
                <a:latin typeface="Arial" pitchFamily="34" charset="0"/>
              </a:rPr>
              <a:t> Millions of Satisfied Consumers </a:t>
            </a:r>
            <a:r>
              <a:rPr lang="en-US" sz="1400" b="1" i="0">
                <a:solidFill>
                  <a:schemeClr val="bg1"/>
                </a:solidFill>
                <a:latin typeface="Arial" pitchFamily="34" charset="0"/>
              </a:rPr>
              <a:t>	      	</a:t>
            </a:r>
          </a:p>
          <a:p>
            <a:pPr eaLnBrk="0" hangingPunct="0">
              <a:lnSpc>
                <a:spcPct val="110000"/>
              </a:lnSpc>
              <a:buSzPct val="80000"/>
              <a:buFont typeface="Times" pitchFamily="18" charset="0"/>
              <a:buChar char="•"/>
            </a:pPr>
            <a:r>
              <a:rPr lang="en-US" sz="2000" b="1" i="0">
                <a:solidFill>
                  <a:schemeClr val="bg1"/>
                </a:solidFill>
                <a:latin typeface="Arial" pitchFamily="34" charset="0"/>
              </a:rPr>
              <a:t> Pioneered: Wellness Home</a:t>
            </a:r>
          </a:p>
          <a:p>
            <a:pPr eaLnBrk="0" hangingPunct="0">
              <a:lnSpc>
                <a:spcPct val="110000"/>
              </a:lnSpc>
              <a:buSzPct val="80000"/>
              <a:buFont typeface="Times" pitchFamily="18" charset="0"/>
              <a:buChar char="•"/>
            </a:pPr>
            <a:endParaRPr lang="en-US" sz="1400" b="1" i="0">
              <a:solidFill>
                <a:schemeClr val="bg1"/>
              </a:solidFill>
              <a:latin typeface="Arial" pitchFamily="34" charset="0"/>
            </a:endParaRPr>
          </a:p>
          <a:p>
            <a:pPr eaLnBrk="0" hangingPunct="0">
              <a:lnSpc>
                <a:spcPct val="110000"/>
              </a:lnSpc>
              <a:buSzPct val="80000"/>
              <a:buFont typeface="Times" pitchFamily="18" charset="0"/>
              <a:buChar char="•"/>
            </a:pPr>
            <a:r>
              <a:rPr lang="en-US" sz="2000" b="1" i="0">
                <a:solidFill>
                  <a:schemeClr val="bg1"/>
                </a:solidFill>
                <a:latin typeface="Arial" pitchFamily="34" charset="0"/>
              </a:rPr>
              <a:t> Clinically Proven Technologies</a:t>
            </a: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1444"/>
                                        </p:tgtEl>
                                        <p:attrNameLst>
                                          <p:attrName>style.visibility</p:attrName>
                                        </p:attrNameLst>
                                      </p:cBhvr>
                                      <p:to>
                                        <p:strVal val="visible"/>
                                      </p:to>
                                    </p:set>
                                    <p:anim calcmode="discrete" valueType="clr">
                                      <p:cBhvr override="childStyle">
                                        <p:cTn id="7" dur="500"/>
                                        <p:tgtEl>
                                          <p:spTgt spid="6144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1444"/>
                                        </p:tgtEl>
                                        <p:attrNameLst>
                                          <p:attrName>fillcolor</p:attrName>
                                        </p:attrNameLst>
                                      </p:cBhvr>
                                      <p:tavLst>
                                        <p:tav tm="0">
                                          <p:val>
                                            <p:clrVal>
                                              <a:schemeClr val="accent2"/>
                                            </p:clrVal>
                                          </p:val>
                                        </p:tav>
                                        <p:tav tm="50000">
                                          <p:val>
                                            <p:clrVal>
                                              <a:schemeClr val="hlink"/>
                                            </p:clrVal>
                                          </p:val>
                                        </p:tav>
                                      </p:tavLst>
                                    </p:anim>
                                    <p:set>
                                      <p:cBhvr>
                                        <p:cTn id="9" dur="500"/>
                                        <p:tgtEl>
                                          <p:spTgt spid="6144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2" fill="hold" nodeType="clickEffect">
                                  <p:stCondLst>
                                    <p:cond delay="0"/>
                                  </p:stCondLst>
                                  <p:childTnLst>
                                    <p:set>
                                      <p:cBhvr>
                                        <p:cTn id="13" dur="1" fill="hold">
                                          <p:stCondLst>
                                            <p:cond delay="0"/>
                                          </p:stCondLst>
                                        </p:cTn>
                                        <p:tgtEl>
                                          <p:spTgt spid="31750">
                                            <p:txEl>
                                              <p:pRg st="0" end="0"/>
                                            </p:txEl>
                                          </p:spTgt>
                                        </p:tgtEl>
                                        <p:attrNameLst>
                                          <p:attrName>style.visibility</p:attrName>
                                        </p:attrNameLst>
                                      </p:cBhvr>
                                      <p:to>
                                        <p:strVal val="visible"/>
                                      </p:to>
                                    </p:set>
                                    <p:anim calcmode="lin" valueType="num">
                                      <p:cBhvr additive="base">
                                        <p:cTn id="14" dur="1000" fill="hold"/>
                                        <p:tgtEl>
                                          <p:spTgt spid="31750">
                                            <p:txEl>
                                              <p:pRg st="0" end="0"/>
                                            </p:txEl>
                                          </p:spTgt>
                                        </p:tgtEl>
                                        <p:attrNameLst>
                                          <p:attrName>ppt_x</p:attrName>
                                        </p:attrNameLst>
                                      </p:cBhvr>
                                      <p:tavLst>
                                        <p:tav tm="0">
                                          <p:val>
                                            <p:strVal val="1+#ppt_w/2"/>
                                          </p:val>
                                        </p:tav>
                                        <p:tav tm="100000">
                                          <p:val>
                                            <p:strVal val="#ppt_x"/>
                                          </p:val>
                                        </p:tav>
                                      </p:tavLst>
                                    </p:anim>
                                    <p:anim calcmode="lin" valueType="num">
                                      <p:cBhvr additive="base">
                                        <p:cTn id="15" dur="1000" fill="hold"/>
                                        <p:tgtEl>
                                          <p:spTgt spid="31750">
                                            <p:txEl>
                                              <p:pRg st="0" end="0"/>
                                            </p:txEl>
                                          </p:spTgt>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2" presetClass="entr" presetSubtype="2" fill="hold" nodeType="afterEffect">
                                  <p:stCondLst>
                                    <p:cond delay="0"/>
                                  </p:stCondLst>
                                  <p:childTnLst>
                                    <p:set>
                                      <p:cBhvr>
                                        <p:cTn id="18" dur="1" fill="hold">
                                          <p:stCondLst>
                                            <p:cond delay="0"/>
                                          </p:stCondLst>
                                        </p:cTn>
                                        <p:tgtEl>
                                          <p:spTgt spid="31750">
                                            <p:txEl>
                                              <p:pRg st="2" end="2"/>
                                            </p:txEl>
                                          </p:spTgt>
                                        </p:tgtEl>
                                        <p:attrNameLst>
                                          <p:attrName>style.visibility</p:attrName>
                                        </p:attrNameLst>
                                      </p:cBhvr>
                                      <p:to>
                                        <p:strVal val="visible"/>
                                      </p:to>
                                    </p:set>
                                    <p:anim calcmode="lin" valueType="num">
                                      <p:cBhvr additive="base">
                                        <p:cTn id="19" dur="1000" fill="hold"/>
                                        <p:tgtEl>
                                          <p:spTgt spid="31750">
                                            <p:txEl>
                                              <p:pRg st="2" end="2"/>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31750">
                                            <p:txEl>
                                              <p:pRg st="2" end="2"/>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2000"/>
                            </p:stCondLst>
                            <p:childTnLst>
                              <p:par>
                                <p:cTn id="22" presetID="2" presetClass="entr" presetSubtype="2" fill="hold" nodeType="afterEffect">
                                  <p:stCondLst>
                                    <p:cond delay="0"/>
                                  </p:stCondLst>
                                  <p:childTnLst>
                                    <p:set>
                                      <p:cBhvr>
                                        <p:cTn id="23" dur="1" fill="hold">
                                          <p:stCondLst>
                                            <p:cond delay="0"/>
                                          </p:stCondLst>
                                        </p:cTn>
                                        <p:tgtEl>
                                          <p:spTgt spid="31750">
                                            <p:txEl>
                                              <p:pRg st="4" end="4"/>
                                            </p:txEl>
                                          </p:spTgt>
                                        </p:tgtEl>
                                        <p:attrNameLst>
                                          <p:attrName>style.visibility</p:attrName>
                                        </p:attrNameLst>
                                      </p:cBhvr>
                                      <p:to>
                                        <p:strVal val="visible"/>
                                      </p:to>
                                    </p:set>
                                    <p:anim calcmode="lin" valueType="num">
                                      <p:cBhvr additive="base">
                                        <p:cTn id="24" dur="1000" fill="hold"/>
                                        <p:tgtEl>
                                          <p:spTgt spid="31750">
                                            <p:txEl>
                                              <p:pRg st="4" end="4"/>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31750">
                                            <p:txEl>
                                              <p:pRg st="4" end="4"/>
                                            </p:txEl>
                                          </p:spTgt>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3000"/>
                            </p:stCondLst>
                            <p:childTnLst>
                              <p:par>
                                <p:cTn id="27" presetID="2" presetClass="entr" presetSubtype="2" fill="hold" nodeType="afterEffect">
                                  <p:stCondLst>
                                    <p:cond delay="0"/>
                                  </p:stCondLst>
                                  <p:childTnLst>
                                    <p:set>
                                      <p:cBhvr>
                                        <p:cTn id="28" dur="1" fill="hold">
                                          <p:stCondLst>
                                            <p:cond delay="0"/>
                                          </p:stCondLst>
                                        </p:cTn>
                                        <p:tgtEl>
                                          <p:spTgt spid="31750">
                                            <p:txEl>
                                              <p:pRg st="6" end="6"/>
                                            </p:txEl>
                                          </p:spTgt>
                                        </p:tgtEl>
                                        <p:attrNameLst>
                                          <p:attrName>style.visibility</p:attrName>
                                        </p:attrNameLst>
                                      </p:cBhvr>
                                      <p:to>
                                        <p:strVal val="visible"/>
                                      </p:to>
                                    </p:set>
                                    <p:anim calcmode="lin" valueType="num">
                                      <p:cBhvr additive="base">
                                        <p:cTn id="29" dur="1000" fill="hold"/>
                                        <p:tgtEl>
                                          <p:spTgt spid="31750">
                                            <p:txEl>
                                              <p:pRg st="6" end="6"/>
                                            </p:txEl>
                                          </p:spTgt>
                                        </p:tgtEl>
                                        <p:attrNameLst>
                                          <p:attrName>ppt_x</p:attrName>
                                        </p:attrNameLst>
                                      </p:cBhvr>
                                      <p:tavLst>
                                        <p:tav tm="0">
                                          <p:val>
                                            <p:strVal val="1+#ppt_w/2"/>
                                          </p:val>
                                        </p:tav>
                                        <p:tav tm="100000">
                                          <p:val>
                                            <p:strVal val="#ppt_x"/>
                                          </p:val>
                                        </p:tav>
                                      </p:tavLst>
                                    </p:anim>
                                    <p:anim calcmode="lin" valueType="num">
                                      <p:cBhvr additive="base">
                                        <p:cTn id="30" dur="1000" fill="hold"/>
                                        <p:tgtEl>
                                          <p:spTgt spid="31750">
                                            <p:txEl>
                                              <p:pRg st="6" end="6"/>
                                            </p:txEl>
                                          </p:spTgt>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4000"/>
                            </p:stCondLst>
                            <p:childTnLst>
                              <p:par>
                                <p:cTn id="32" presetID="2" presetClass="entr" presetSubtype="2" fill="hold" nodeType="afterEffect">
                                  <p:stCondLst>
                                    <p:cond delay="0"/>
                                  </p:stCondLst>
                                  <p:childTnLst>
                                    <p:set>
                                      <p:cBhvr>
                                        <p:cTn id="33" dur="1" fill="hold">
                                          <p:stCondLst>
                                            <p:cond delay="0"/>
                                          </p:stCondLst>
                                        </p:cTn>
                                        <p:tgtEl>
                                          <p:spTgt spid="31750">
                                            <p:txEl>
                                              <p:pRg st="8" end="8"/>
                                            </p:txEl>
                                          </p:spTgt>
                                        </p:tgtEl>
                                        <p:attrNameLst>
                                          <p:attrName>style.visibility</p:attrName>
                                        </p:attrNameLst>
                                      </p:cBhvr>
                                      <p:to>
                                        <p:strVal val="visible"/>
                                      </p:to>
                                    </p:set>
                                    <p:anim calcmode="lin" valueType="num">
                                      <p:cBhvr additive="base">
                                        <p:cTn id="34" dur="1000" fill="hold"/>
                                        <p:tgtEl>
                                          <p:spTgt spid="31750">
                                            <p:txEl>
                                              <p:pRg st="8" end="8"/>
                                            </p:txEl>
                                          </p:spTgt>
                                        </p:tgtEl>
                                        <p:attrNameLst>
                                          <p:attrName>ppt_x</p:attrName>
                                        </p:attrNameLst>
                                      </p:cBhvr>
                                      <p:tavLst>
                                        <p:tav tm="0">
                                          <p:val>
                                            <p:strVal val="1+#ppt_w/2"/>
                                          </p:val>
                                        </p:tav>
                                        <p:tav tm="100000">
                                          <p:val>
                                            <p:strVal val="#ppt_x"/>
                                          </p:val>
                                        </p:tav>
                                      </p:tavLst>
                                    </p:anim>
                                    <p:anim calcmode="lin" valueType="num">
                                      <p:cBhvr additive="base">
                                        <p:cTn id="35" dur="1000" fill="hold"/>
                                        <p:tgtEl>
                                          <p:spTgt spid="31750">
                                            <p:txEl>
                                              <p:pRg st="8" end="8"/>
                                            </p:txEl>
                                          </p:spTgt>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0"/>
                            </p:stCondLst>
                            <p:childTnLst>
                              <p:par>
                                <p:cTn id="37" presetID="2" presetClass="entr" presetSubtype="2" fill="hold" nodeType="afterEffect">
                                  <p:stCondLst>
                                    <p:cond delay="0"/>
                                  </p:stCondLst>
                                  <p:childTnLst>
                                    <p:set>
                                      <p:cBhvr>
                                        <p:cTn id="38" dur="1" fill="hold">
                                          <p:stCondLst>
                                            <p:cond delay="0"/>
                                          </p:stCondLst>
                                        </p:cTn>
                                        <p:tgtEl>
                                          <p:spTgt spid="31750">
                                            <p:txEl>
                                              <p:pRg st="10" end="10"/>
                                            </p:txEl>
                                          </p:spTgt>
                                        </p:tgtEl>
                                        <p:attrNameLst>
                                          <p:attrName>style.visibility</p:attrName>
                                        </p:attrNameLst>
                                      </p:cBhvr>
                                      <p:to>
                                        <p:strVal val="visible"/>
                                      </p:to>
                                    </p:set>
                                    <p:anim calcmode="lin" valueType="num">
                                      <p:cBhvr additive="base">
                                        <p:cTn id="39" dur="1000" fill="hold"/>
                                        <p:tgtEl>
                                          <p:spTgt spid="31750">
                                            <p:txEl>
                                              <p:pRg st="10" end="10"/>
                                            </p:txEl>
                                          </p:spTgt>
                                        </p:tgtEl>
                                        <p:attrNameLst>
                                          <p:attrName>ppt_x</p:attrName>
                                        </p:attrNameLst>
                                      </p:cBhvr>
                                      <p:tavLst>
                                        <p:tav tm="0">
                                          <p:val>
                                            <p:strVal val="1+#ppt_w/2"/>
                                          </p:val>
                                        </p:tav>
                                        <p:tav tm="100000">
                                          <p:val>
                                            <p:strVal val="#ppt_x"/>
                                          </p:val>
                                        </p:tav>
                                      </p:tavLst>
                                    </p:anim>
                                    <p:anim calcmode="lin" valueType="num">
                                      <p:cBhvr additive="base">
                                        <p:cTn id="40" dur="1000" fill="hold"/>
                                        <p:tgtEl>
                                          <p:spTgt spid="31750">
                                            <p:txEl>
                                              <p:pRg st="10" end="1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6000"/>
                            </p:stCondLst>
                            <p:childTnLst>
                              <p:par>
                                <p:cTn id="42" presetID="2" presetClass="entr" presetSubtype="2" fill="hold" nodeType="afterEffect">
                                  <p:stCondLst>
                                    <p:cond delay="0"/>
                                  </p:stCondLst>
                                  <p:childTnLst>
                                    <p:set>
                                      <p:cBhvr>
                                        <p:cTn id="43" dur="1" fill="hold">
                                          <p:stCondLst>
                                            <p:cond delay="0"/>
                                          </p:stCondLst>
                                        </p:cTn>
                                        <p:tgtEl>
                                          <p:spTgt spid="31750">
                                            <p:txEl>
                                              <p:pRg st="12" end="12"/>
                                            </p:txEl>
                                          </p:spTgt>
                                        </p:tgtEl>
                                        <p:attrNameLst>
                                          <p:attrName>style.visibility</p:attrName>
                                        </p:attrNameLst>
                                      </p:cBhvr>
                                      <p:to>
                                        <p:strVal val="visible"/>
                                      </p:to>
                                    </p:set>
                                    <p:anim calcmode="lin" valueType="num">
                                      <p:cBhvr additive="base">
                                        <p:cTn id="44" dur="1000" fill="hold"/>
                                        <p:tgtEl>
                                          <p:spTgt spid="31750">
                                            <p:txEl>
                                              <p:pRg st="12" end="12"/>
                                            </p:txEl>
                                          </p:spTgt>
                                        </p:tgtEl>
                                        <p:attrNameLst>
                                          <p:attrName>ppt_x</p:attrName>
                                        </p:attrNameLst>
                                      </p:cBhvr>
                                      <p:tavLst>
                                        <p:tav tm="0">
                                          <p:val>
                                            <p:strVal val="1+#ppt_w/2"/>
                                          </p:val>
                                        </p:tav>
                                        <p:tav tm="100000">
                                          <p:val>
                                            <p:strVal val="#ppt_x"/>
                                          </p:val>
                                        </p:tav>
                                      </p:tavLst>
                                    </p:anim>
                                    <p:anim calcmode="lin" valueType="num">
                                      <p:cBhvr additive="base">
                                        <p:cTn id="45" dur="1000" fill="hold"/>
                                        <p:tgtEl>
                                          <p:spTgt spid="31750">
                                            <p:txEl>
                                              <p:pRg st="12" end="12"/>
                                            </p:txEl>
                                          </p:spTgt>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7000"/>
                            </p:stCondLst>
                            <p:childTnLst>
                              <p:par>
                                <p:cTn id="47" presetID="2" presetClass="entr" presetSubtype="2" fill="hold" nodeType="afterEffect">
                                  <p:stCondLst>
                                    <p:cond delay="0"/>
                                  </p:stCondLst>
                                  <p:childTnLst>
                                    <p:set>
                                      <p:cBhvr>
                                        <p:cTn id="48" dur="1" fill="hold">
                                          <p:stCondLst>
                                            <p:cond delay="0"/>
                                          </p:stCondLst>
                                        </p:cTn>
                                        <p:tgtEl>
                                          <p:spTgt spid="31750">
                                            <p:txEl>
                                              <p:pRg st="13" end="13"/>
                                            </p:txEl>
                                          </p:spTgt>
                                        </p:tgtEl>
                                        <p:attrNameLst>
                                          <p:attrName>style.visibility</p:attrName>
                                        </p:attrNameLst>
                                      </p:cBhvr>
                                      <p:to>
                                        <p:strVal val="visible"/>
                                      </p:to>
                                    </p:set>
                                    <p:anim calcmode="lin" valueType="num">
                                      <p:cBhvr additive="base">
                                        <p:cTn id="49" dur="1000" fill="hold"/>
                                        <p:tgtEl>
                                          <p:spTgt spid="31750">
                                            <p:txEl>
                                              <p:pRg st="13" end="13"/>
                                            </p:txEl>
                                          </p:spTgt>
                                        </p:tgtEl>
                                        <p:attrNameLst>
                                          <p:attrName>ppt_x</p:attrName>
                                        </p:attrNameLst>
                                      </p:cBhvr>
                                      <p:tavLst>
                                        <p:tav tm="0">
                                          <p:val>
                                            <p:strVal val="1+#ppt_w/2"/>
                                          </p:val>
                                        </p:tav>
                                        <p:tav tm="100000">
                                          <p:val>
                                            <p:strVal val="#ppt_x"/>
                                          </p:val>
                                        </p:tav>
                                      </p:tavLst>
                                    </p:anim>
                                    <p:anim calcmode="lin" valueType="num">
                                      <p:cBhvr additive="base">
                                        <p:cTn id="50" dur="1000" fill="hold"/>
                                        <p:tgtEl>
                                          <p:spTgt spid="31750">
                                            <p:txEl>
                                              <p:pRg st="13" end="13"/>
                                            </p:txEl>
                                          </p:spTgt>
                                        </p:tgtEl>
                                        <p:attrNameLst>
                                          <p:attrName>ppt_y</p:attrName>
                                        </p:attrNameLst>
                                      </p:cBhvr>
                                      <p:tavLst>
                                        <p:tav tm="0">
                                          <p:val>
                                            <p:strVal val="#ppt_y"/>
                                          </p:val>
                                        </p:tav>
                                        <p:tav tm="100000">
                                          <p:val>
                                            <p:strVal val="#ppt_y"/>
                                          </p:val>
                                        </p:tav>
                                      </p:tavLst>
                                    </p:anim>
                                  </p:childTnLst>
                                </p:cTn>
                              </p:par>
                            </p:childTnLst>
                          </p:cTn>
                        </p:par>
                        <p:par>
                          <p:cTn id="51" fill="hold" nodeType="afterGroup">
                            <p:stCondLst>
                              <p:cond delay="8000"/>
                            </p:stCondLst>
                            <p:childTnLst>
                              <p:par>
                                <p:cTn id="52" presetID="2" presetClass="entr" presetSubtype="2" fill="hold" nodeType="afterEffect">
                                  <p:stCondLst>
                                    <p:cond delay="0"/>
                                  </p:stCondLst>
                                  <p:iterate type="lt">
                                    <p:tmPct val="10000"/>
                                  </p:iterate>
                                  <p:childTnLst>
                                    <p:set>
                                      <p:cBhvr>
                                        <p:cTn id="53" dur="1" fill="hold">
                                          <p:stCondLst>
                                            <p:cond delay="0"/>
                                          </p:stCondLst>
                                        </p:cTn>
                                        <p:tgtEl>
                                          <p:spTgt spid="31750">
                                            <p:txEl>
                                              <p:pRg st="15" end="15"/>
                                            </p:txEl>
                                          </p:spTgt>
                                        </p:tgtEl>
                                        <p:attrNameLst>
                                          <p:attrName>style.visibility</p:attrName>
                                        </p:attrNameLst>
                                      </p:cBhvr>
                                      <p:to>
                                        <p:strVal val="visible"/>
                                      </p:to>
                                    </p:set>
                                    <p:anim calcmode="lin" valueType="num">
                                      <p:cBhvr additive="base">
                                        <p:cTn id="54" dur="1000" fill="hold"/>
                                        <p:tgtEl>
                                          <p:spTgt spid="31750">
                                            <p:txEl>
                                              <p:pRg st="15" end="15"/>
                                            </p:txEl>
                                          </p:spTgt>
                                        </p:tgtEl>
                                        <p:attrNameLst>
                                          <p:attrName>ppt_x</p:attrName>
                                        </p:attrNameLst>
                                      </p:cBhvr>
                                      <p:tavLst>
                                        <p:tav tm="0">
                                          <p:val>
                                            <p:strVal val="1+#ppt_w/2"/>
                                          </p:val>
                                        </p:tav>
                                        <p:tav tm="100000">
                                          <p:val>
                                            <p:strVal val="#ppt_x"/>
                                          </p:val>
                                        </p:tav>
                                      </p:tavLst>
                                    </p:anim>
                                    <p:anim calcmode="lin" valueType="num">
                                      <p:cBhvr additive="base">
                                        <p:cTn id="55" dur="1000" fill="hold"/>
                                        <p:tgtEl>
                                          <p:spTgt spid="31750">
                                            <p:txEl>
                                              <p:pRg st="15" end="15"/>
                                            </p:txEl>
                                          </p:spTgt>
                                        </p:tgtEl>
                                        <p:attrNameLst>
                                          <p:attrName>ppt_y</p:attrName>
                                        </p:attrNameLst>
                                      </p:cBhvr>
                                      <p:tavLst>
                                        <p:tav tm="0">
                                          <p:val>
                                            <p:strVal val="#ppt_y"/>
                                          </p:val>
                                        </p:tav>
                                        <p:tav tm="100000">
                                          <p:val>
                                            <p:strVal val="#ppt_y"/>
                                          </p:val>
                                        </p:tav>
                                      </p:tavLst>
                                    </p:anim>
                                  </p:childTnLst>
                                </p:cTn>
                              </p:par>
                            </p:childTnLst>
                          </p:cTn>
                        </p:par>
                        <p:par>
                          <p:cTn id="56" fill="hold" nodeType="afterGroup">
                            <p:stCondLst>
                              <p:cond delay="11700"/>
                            </p:stCondLst>
                            <p:childTnLst>
                              <p:par>
                                <p:cTn id="57" presetID="6" presetClass="emph" presetSubtype="0" accel="50000" decel="50000" fill="hold" nodeType="afterEffect">
                                  <p:stCondLst>
                                    <p:cond delay="0"/>
                                  </p:stCondLst>
                                  <p:childTnLst>
                                    <p:animScale>
                                      <p:cBhvr>
                                        <p:cTn id="58" dur="2000" fill="hold"/>
                                        <p:tgtEl>
                                          <p:spTgt spid="31750">
                                            <p:txEl>
                                              <p:pRg st="10" end="1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CCE94"/>
        </a:solid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2895600" y="2058988"/>
            <a:ext cx="6248400" cy="5210175"/>
          </a:xfrm>
          <a:prstGeom prst="rect">
            <a:avLst/>
          </a:prstGeom>
          <a:noFill/>
          <a:ln w="9525">
            <a:noFill/>
            <a:miter lim="800000"/>
            <a:headEnd/>
            <a:tailEnd/>
          </a:ln>
        </p:spPr>
        <p:txBody>
          <a:bodyPr>
            <a:spAutoFit/>
          </a:bodyPr>
          <a:lstStyle/>
          <a:p>
            <a:pPr>
              <a:buClr>
                <a:srgbClr val="FF9933"/>
              </a:buClr>
              <a:buFont typeface="Wingdings" pitchFamily="2" charset="2"/>
              <a:buChar char="§"/>
              <a:defRPr/>
            </a:pPr>
            <a:r>
              <a:rPr lang="en-US" sz="3200" b="1" i="0">
                <a:solidFill>
                  <a:srgbClr val="FD8F17"/>
                </a:solidFill>
                <a:effectLst>
                  <a:outerShdw blurRad="38100" dist="38100" dir="2700000" algn="tl">
                    <a:srgbClr val="000000"/>
                  </a:outerShdw>
                </a:effectLst>
                <a:latin typeface="Times New Roman" pitchFamily="18" charset="0"/>
                <a:cs typeface="+mn-cs"/>
              </a:rPr>
              <a:t>Consultants governments</a:t>
            </a:r>
            <a:r>
              <a:rPr lang="en-US" sz="3200" i="0">
                <a:solidFill>
                  <a:srgbClr val="FD8F17"/>
                </a:solidFill>
                <a:effectLst>
                  <a:outerShdw blurRad="38100" dist="38100" dir="2700000" algn="tl">
                    <a:srgbClr val="000000"/>
                  </a:outerShdw>
                </a:effectLst>
                <a:latin typeface="Times New Roman" pitchFamily="18" charset="0"/>
                <a:cs typeface="+mn-cs"/>
              </a:rPr>
              <a:t> globally </a:t>
            </a:r>
          </a:p>
          <a:p>
            <a:pPr>
              <a:buClr>
                <a:srgbClr val="FF9933"/>
              </a:buClr>
              <a:buFont typeface="Wingdings" pitchFamily="2" charset="2"/>
              <a:buChar char="§"/>
              <a:defRPr/>
            </a:pPr>
            <a:r>
              <a:rPr lang="en-US" sz="3200" b="1" i="0">
                <a:solidFill>
                  <a:srgbClr val="FD8F17"/>
                </a:solidFill>
                <a:effectLst>
                  <a:outerShdw blurRad="38100" dist="38100" dir="2700000" algn="tl">
                    <a:srgbClr val="000000"/>
                  </a:outerShdw>
                </a:effectLst>
                <a:latin typeface="Times New Roman" pitchFamily="18" charset="0"/>
                <a:cs typeface="+mn-cs"/>
              </a:rPr>
              <a:t>Faculty</a:t>
            </a:r>
            <a:r>
              <a:rPr lang="en-US" sz="3200" i="0">
                <a:solidFill>
                  <a:srgbClr val="FD8F17"/>
                </a:solidFill>
                <a:effectLst>
                  <a:outerShdw blurRad="38100" dist="38100" dir="2700000" algn="tl">
                    <a:srgbClr val="000000"/>
                  </a:outerShdw>
                </a:effectLst>
                <a:latin typeface="Times New Roman" pitchFamily="18" charset="0"/>
                <a:cs typeface="+mn-cs"/>
              </a:rPr>
              <a:t> in Europe, Asia, and U.S.</a:t>
            </a:r>
          </a:p>
          <a:p>
            <a:pPr>
              <a:buClr>
                <a:srgbClr val="FF9933"/>
              </a:buClr>
              <a:buFont typeface="Wingdings" pitchFamily="2" charset="2"/>
              <a:buChar char="§"/>
              <a:defRPr/>
            </a:pPr>
            <a:r>
              <a:rPr lang="en-US" sz="3200" i="0">
                <a:solidFill>
                  <a:srgbClr val="FD8F17"/>
                </a:solidFill>
                <a:effectLst>
                  <a:outerShdw blurRad="38100" dist="38100" dir="2700000" algn="tl">
                    <a:srgbClr val="000000"/>
                  </a:outerShdw>
                </a:effectLst>
                <a:latin typeface="Times New Roman" pitchFamily="18" charset="0"/>
                <a:cs typeface="+mn-cs"/>
              </a:rPr>
              <a:t>Medical </a:t>
            </a:r>
            <a:r>
              <a:rPr lang="en-US" sz="3200" b="1" i="0">
                <a:solidFill>
                  <a:srgbClr val="FD8F17"/>
                </a:solidFill>
                <a:effectLst>
                  <a:outerShdw blurRad="38100" dist="38100" dir="2700000" algn="tl">
                    <a:srgbClr val="000000"/>
                  </a:outerShdw>
                </a:effectLst>
                <a:latin typeface="Times New Roman" pitchFamily="18" charset="0"/>
                <a:cs typeface="+mn-cs"/>
              </a:rPr>
              <a:t>Microbiologist</a:t>
            </a:r>
          </a:p>
          <a:p>
            <a:pPr>
              <a:buClr>
                <a:srgbClr val="FF9933"/>
              </a:buClr>
              <a:buFont typeface="Wingdings" pitchFamily="2" charset="2"/>
              <a:buChar char="§"/>
              <a:defRPr/>
            </a:pPr>
            <a:r>
              <a:rPr lang="en-US" sz="3200" b="1" i="0">
                <a:solidFill>
                  <a:srgbClr val="FD8F17"/>
                </a:solidFill>
                <a:effectLst>
                  <a:outerShdw blurRad="38100" dist="38100" dir="2700000" algn="tl">
                    <a:srgbClr val="000000"/>
                  </a:outerShdw>
                </a:effectLst>
                <a:latin typeface="Times New Roman" pitchFamily="18" charset="0"/>
                <a:cs typeface="+mn-cs"/>
              </a:rPr>
              <a:t>4 Successful Bio-tech Companies</a:t>
            </a:r>
          </a:p>
          <a:p>
            <a:pPr>
              <a:buClr>
                <a:srgbClr val="FF9933"/>
              </a:buClr>
              <a:buFont typeface="Wingdings" pitchFamily="2" charset="2"/>
              <a:buChar char="§"/>
              <a:defRPr/>
            </a:pPr>
            <a:r>
              <a:rPr lang="en-US" sz="3200" i="0">
                <a:solidFill>
                  <a:srgbClr val="FD8F17"/>
                </a:solidFill>
                <a:effectLst>
                  <a:outerShdw blurRad="38100" dist="38100" dir="2700000" algn="tl">
                    <a:srgbClr val="000000"/>
                  </a:outerShdw>
                </a:effectLst>
                <a:latin typeface="Times New Roman" pitchFamily="18" charset="0"/>
                <a:cs typeface="+mn-cs"/>
              </a:rPr>
              <a:t>1980’s U.S. Beef Industry: </a:t>
            </a:r>
            <a:r>
              <a:rPr lang="en-US" sz="3200" b="1" i="0">
                <a:solidFill>
                  <a:srgbClr val="FD8F17"/>
                </a:solidFill>
                <a:effectLst>
                  <a:outerShdw blurRad="38100" dist="38100" dir="2700000" algn="tl">
                    <a:srgbClr val="000000"/>
                  </a:outerShdw>
                </a:effectLst>
                <a:latin typeface="Times New Roman" pitchFamily="18" charset="0"/>
                <a:cs typeface="+mn-cs"/>
              </a:rPr>
              <a:t>E.coli</a:t>
            </a:r>
          </a:p>
          <a:p>
            <a:pPr>
              <a:buClr>
                <a:srgbClr val="FF9933"/>
              </a:buClr>
              <a:buFont typeface="Wingdings" pitchFamily="2" charset="2"/>
              <a:buChar char="§"/>
              <a:defRPr/>
            </a:pPr>
            <a:r>
              <a:rPr lang="en-US" sz="3200" b="1" i="0">
                <a:solidFill>
                  <a:srgbClr val="FD8F17"/>
                </a:solidFill>
                <a:effectLst>
                  <a:outerShdw blurRad="38100" dist="38100" dir="2700000" algn="tl">
                    <a:srgbClr val="000000"/>
                  </a:outerShdw>
                </a:effectLst>
                <a:latin typeface="Times New Roman" pitchFamily="18" charset="0"/>
                <a:cs typeface="+mn-cs"/>
              </a:rPr>
              <a:t>Toxic shock syndrome</a:t>
            </a:r>
          </a:p>
          <a:p>
            <a:pPr>
              <a:buClr>
                <a:srgbClr val="FF9933"/>
              </a:buClr>
              <a:buFont typeface="Wingdings" pitchFamily="2" charset="2"/>
              <a:buChar char="§"/>
              <a:defRPr/>
            </a:pPr>
            <a:r>
              <a:rPr lang="en-US" sz="3200" i="0">
                <a:solidFill>
                  <a:srgbClr val="FD8F17"/>
                </a:solidFill>
                <a:effectLst>
                  <a:outerShdw blurRad="38100" dist="38100" dir="2700000" algn="tl">
                    <a:srgbClr val="000000"/>
                  </a:outerShdw>
                </a:effectLst>
                <a:latin typeface="Times New Roman" pitchFamily="18" charset="0"/>
                <a:cs typeface="+mn-cs"/>
              </a:rPr>
              <a:t>Holds </a:t>
            </a:r>
            <a:r>
              <a:rPr lang="en-US" sz="3200" b="1" i="0">
                <a:solidFill>
                  <a:srgbClr val="FD8F17"/>
                </a:solidFill>
                <a:effectLst>
                  <a:outerShdw blurRad="38100" dist="38100" dir="2700000" algn="tl">
                    <a:srgbClr val="000000"/>
                  </a:outerShdw>
                </a:effectLst>
                <a:latin typeface="Times New Roman" pitchFamily="18" charset="0"/>
                <a:cs typeface="+mn-cs"/>
              </a:rPr>
              <a:t>multiple patents</a:t>
            </a:r>
          </a:p>
          <a:p>
            <a:pPr>
              <a:buClr>
                <a:srgbClr val="FF9933"/>
              </a:buClr>
              <a:buFont typeface="Wingdings" pitchFamily="2" charset="2"/>
              <a:buChar char="§"/>
              <a:defRPr/>
            </a:pPr>
            <a:r>
              <a:rPr lang="en-US" sz="3200" b="1" i="0">
                <a:solidFill>
                  <a:srgbClr val="FD8F17"/>
                </a:solidFill>
                <a:effectLst>
                  <a:outerShdw blurRad="38100" dist="38100" dir="2700000" algn="tl">
                    <a:srgbClr val="000000"/>
                  </a:outerShdw>
                </a:effectLst>
                <a:latin typeface="Times New Roman" pitchFamily="18" charset="0"/>
                <a:cs typeface="+mn-cs"/>
              </a:rPr>
              <a:t>Consultant </a:t>
            </a:r>
            <a:r>
              <a:rPr lang="en-US" sz="3200" i="0">
                <a:solidFill>
                  <a:srgbClr val="FD8F17"/>
                </a:solidFill>
                <a:effectLst>
                  <a:outerShdw blurRad="38100" dist="38100" dir="2700000" algn="tl">
                    <a:srgbClr val="000000"/>
                  </a:outerShdw>
                </a:effectLst>
                <a:latin typeface="Times New Roman" pitchFamily="18" charset="0"/>
                <a:cs typeface="+mn-cs"/>
              </a:rPr>
              <a:t>to pharmaceutical and medical enterprises worldwide.</a:t>
            </a:r>
          </a:p>
          <a:p>
            <a:pPr>
              <a:spcBef>
                <a:spcPct val="50000"/>
              </a:spcBef>
              <a:defRPr/>
            </a:pPr>
            <a:endParaRPr lang="en-US" sz="3200" i="0">
              <a:solidFill>
                <a:srgbClr val="FD8F17"/>
              </a:solidFill>
              <a:effectLst>
                <a:outerShdw blurRad="38100" dist="38100" dir="2700000" algn="tl">
                  <a:srgbClr val="000000"/>
                </a:outerShdw>
              </a:effectLst>
              <a:latin typeface="Times New Roman" pitchFamily="18" charset="0"/>
              <a:cs typeface="+mn-cs"/>
            </a:endParaRPr>
          </a:p>
        </p:txBody>
      </p:sp>
      <p:pic>
        <p:nvPicPr>
          <p:cNvPr id="32771" name="Picture 3" descr="drNaiduPhoto"/>
          <p:cNvPicPr>
            <a:picLocks noChangeAspect="1" noChangeArrowheads="1"/>
          </p:cNvPicPr>
          <p:nvPr/>
        </p:nvPicPr>
        <p:blipFill>
          <a:blip r:embed="rId3" cstate="print"/>
          <a:srcRect/>
          <a:stretch>
            <a:fillRect/>
          </a:stretch>
        </p:blipFill>
        <p:spPr bwMode="auto">
          <a:xfrm>
            <a:off x="533400" y="2514600"/>
            <a:ext cx="2057400" cy="3451225"/>
          </a:xfrm>
          <a:prstGeom prst="rect">
            <a:avLst/>
          </a:prstGeom>
          <a:noFill/>
          <a:ln w="9525">
            <a:noFill/>
            <a:miter lim="800000"/>
            <a:headEnd/>
            <a:tailEnd/>
          </a:ln>
          <a:effectLst>
            <a:outerShdw blurRad="1231900" dist="50800" dir="5400000" sx="131000" sy="131000" algn="ctr" rotWithShape="0">
              <a:srgbClr val="000000">
                <a:alpha val="67000"/>
              </a:srgbClr>
            </a:outerShdw>
          </a:effectLst>
        </p:spPr>
      </p:pic>
      <p:sp>
        <p:nvSpPr>
          <p:cNvPr id="32772" name="Rectangle 4"/>
          <p:cNvSpPr>
            <a:spLocks noChangeArrowheads="1"/>
          </p:cNvSpPr>
          <p:nvPr/>
        </p:nvSpPr>
        <p:spPr bwMode="auto">
          <a:xfrm>
            <a:off x="228600" y="152400"/>
            <a:ext cx="8763000" cy="1616075"/>
          </a:xfrm>
          <a:prstGeom prst="rect">
            <a:avLst/>
          </a:prstGeom>
          <a:noFill/>
          <a:ln w="9525">
            <a:noFill/>
            <a:miter lim="800000"/>
            <a:headEnd/>
            <a:tailEnd/>
          </a:ln>
        </p:spPr>
        <p:txBody>
          <a:bodyPr>
            <a:spAutoFit/>
          </a:bodyPr>
          <a:lstStyle/>
          <a:p>
            <a:pPr>
              <a:spcBef>
                <a:spcPct val="50000"/>
              </a:spcBef>
              <a:defRPr/>
            </a:pPr>
            <a:r>
              <a:rPr lang="en-US" sz="2800" i="0">
                <a:latin typeface="Arial" charset="0"/>
                <a:cs typeface="+mn-cs"/>
              </a:rPr>
              <a:t>A</a:t>
            </a:r>
            <a:r>
              <a:rPr lang="en-US" sz="2800" b="1" i="0">
                <a:latin typeface="Arial" charset="0"/>
                <a:cs typeface="+mn-cs"/>
              </a:rPr>
              <a:t> </a:t>
            </a:r>
            <a:r>
              <a:rPr lang="en-US" sz="4000" b="1">
                <a:effectLst>
                  <a:outerShdw blurRad="38100" dist="38100" dir="2700000" algn="tl">
                    <a:srgbClr val="000000"/>
                  </a:outerShdw>
                </a:effectLst>
                <a:latin typeface="Arial" charset="0"/>
                <a:cs typeface="+mn-cs"/>
              </a:rPr>
              <a:t>worldwide team</a:t>
            </a:r>
            <a:r>
              <a:rPr lang="en-US" sz="4000" b="1" i="0">
                <a:effectLst>
                  <a:outerShdw blurRad="38100" dist="38100" dir="2700000" algn="tl">
                    <a:srgbClr val="000000"/>
                  </a:outerShdw>
                </a:effectLst>
                <a:latin typeface="Arial" charset="0"/>
                <a:cs typeface="+mn-cs"/>
              </a:rPr>
              <a:t> </a:t>
            </a:r>
            <a:r>
              <a:rPr lang="en-US" sz="4000" b="1">
                <a:effectLst>
                  <a:outerShdw blurRad="38100" dist="38100" dir="2700000" algn="tl">
                    <a:srgbClr val="000000"/>
                  </a:outerShdw>
                </a:effectLst>
                <a:latin typeface="Arial" charset="0"/>
                <a:cs typeface="+mn-cs"/>
              </a:rPr>
              <a:t>of scientists</a:t>
            </a:r>
            <a:r>
              <a:rPr lang="en-US" sz="2800" b="1">
                <a:latin typeface="Arial" charset="0"/>
                <a:cs typeface="+mn-cs"/>
              </a:rPr>
              <a:t> </a:t>
            </a:r>
            <a:r>
              <a:rPr lang="en-US" sz="2800" i="0">
                <a:latin typeface="Arial" charset="0"/>
                <a:cs typeface="+mn-cs"/>
              </a:rPr>
              <a:t> directed by</a:t>
            </a:r>
            <a:r>
              <a:rPr lang="en-US" sz="2800" b="1" i="0">
                <a:latin typeface="Arial" charset="0"/>
                <a:cs typeface="+mn-cs"/>
              </a:rPr>
              <a:t> </a:t>
            </a:r>
            <a:r>
              <a:rPr lang="en-US" sz="3200" b="1" i="0">
                <a:solidFill>
                  <a:srgbClr val="FF9933"/>
                </a:solidFill>
                <a:effectLst>
                  <a:outerShdw blurRad="38100" dist="38100" dir="2700000" algn="tl">
                    <a:srgbClr val="000000"/>
                  </a:outerShdw>
                </a:effectLst>
                <a:latin typeface="Arial" charset="0"/>
                <a:cs typeface="+mn-cs"/>
              </a:rPr>
              <a:t>Dr. A. S. Narain Naidu</a:t>
            </a:r>
            <a:r>
              <a:rPr lang="en-US" sz="3200" b="1" i="0">
                <a:latin typeface="Arial" charset="0"/>
                <a:cs typeface="+mn-cs"/>
              </a:rPr>
              <a:t> </a:t>
            </a:r>
            <a:r>
              <a:rPr lang="en-US" sz="2800" i="0">
                <a:latin typeface="Arial" charset="0"/>
                <a:cs typeface="+mn-cs"/>
              </a:rPr>
              <a:t>are responsible for creating OsteoDenx.</a:t>
            </a:r>
          </a:p>
        </p:txBody>
      </p:sp>
    </p:spTree>
  </p:cSld>
  <p:clrMapOvr>
    <a:masterClrMapping/>
  </p:clrMapOvr>
  <p:transition spd="slow">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304800" y="228600"/>
            <a:ext cx="8534400" cy="1752600"/>
          </a:xfrm>
          <a:prstGeom prst="rect">
            <a:avLst/>
          </a:prstGeom>
          <a:noFill/>
          <a:ln w="9525">
            <a:noFill/>
            <a:miter lim="800000"/>
            <a:headEnd/>
            <a:tailEnd/>
          </a:ln>
        </p:spPr>
        <p:txBody>
          <a:bodyPr lIns="92075" tIns="46038" rIns="92075" bIns="46038" anchor="ctr"/>
          <a:lstStyle/>
          <a:p>
            <a:pPr algn="ctr">
              <a:lnSpc>
                <a:spcPct val="70000"/>
              </a:lnSpc>
              <a:defRPr/>
            </a:pPr>
            <a:r>
              <a:rPr lang="en-US" sz="6000" b="1" i="0" dirty="0">
                <a:effectLst>
                  <a:outerShdw blurRad="38100" dist="38100" dir="2700000" algn="tl">
                    <a:srgbClr val="000000"/>
                  </a:outerShdw>
                </a:effectLst>
                <a:latin typeface="Arial" charset="0"/>
                <a:cs typeface="+mn-cs"/>
              </a:rPr>
              <a:t>Bio-Replenishment</a:t>
            </a:r>
            <a:r>
              <a:rPr lang="en-US" sz="6000" b="1" i="0" dirty="0">
                <a:solidFill>
                  <a:srgbClr val="003399"/>
                </a:solidFill>
                <a:latin typeface="Australian Sunrise" pitchFamily="2" charset="0"/>
                <a:cs typeface="+mn-cs"/>
              </a:rPr>
              <a:t> </a:t>
            </a:r>
            <a:r>
              <a:rPr lang="en-US" sz="4800" b="1" i="0" dirty="0">
                <a:solidFill>
                  <a:srgbClr val="003399"/>
                </a:solidFill>
                <a:latin typeface="Arial" charset="0"/>
                <a:cs typeface="+mn-cs"/>
              </a:rPr>
              <a:t> </a:t>
            </a:r>
          </a:p>
          <a:p>
            <a:pPr algn="ctr">
              <a:lnSpc>
                <a:spcPct val="70000"/>
              </a:lnSpc>
              <a:defRPr/>
            </a:pPr>
            <a:r>
              <a:rPr lang="en-US" sz="2400" b="1" i="0" dirty="0">
                <a:solidFill>
                  <a:schemeClr val="bg1">
                    <a:lumMod val="50000"/>
                    <a:lumOff val="50000"/>
                  </a:schemeClr>
                </a:solidFill>
                <a:latin typeface="Arial" charset="0"/>
                <a:cs typeface="+mn-cs"/>
              </a:rPr>
              <a:t>research and development</a:t>
            </a:r>
            <a:r>
              <a:rPr lang="en-US" sz="4000" b="1" i="0" dirty="0">
                <a:solidFill>
                  <a:srgbClr val="003399"/>
                </a:solidFill>
                <a:latin typeface="Arial" charset="0"/>
                <a:cs typeface="+mn-cs"/>
              </a:rPr>
              <a:t/>
            </a:r>
            <a:br>
              <a:rPr lang="en-US" sz="4000" b="1" i="0" dirty="0">
                <a:solidFill>
                  <a:srgbClr val="003399"/>
                </a:solidFill>
                <a:latin typeface="Arial" charset="0"/>
                <a:cs typeface="+mn-cs"/>
              </a:rPr>
            </a:br>
            <a:endParaRPr lang="en-US" sz="4000" b="1" i="0" dirty="0">
              <a:solidFill>
                <a:srgbClr val="003399"/>
              </a:solidFill>
              <a:latin typeface="Arial" charset="0"/>
              <a:cs typeface="+mn-cs"/>
            </a:endParaRPr>
          </a:p>
        </p:txBody>
      </p:sp>
      <p:pic>
        <p:nvPicPr>
          <p:cNvPr id="33795" name="Picture 3" descr="logo">
            <a:hlinkClick r:id="rId3"/>
          </p:cNvPr>
          <p:cNvPicPr>
            <a:picLocks noChangeAspect="1" noChangeArrowheads="1"/>
          </p:cNvPicPr>
          <p:nvPr/>
        </p:nvPicPr>
        <p:blipFill>
          <a:blip r:embed="rId4" cstate="print"/>
          <a:srcRect/>
          <a:stretch>
            <a:fillRect/>
          </a:stretch>
        </p:blipFill>
        <p:spPr bwMode="auto">
          <a:xfrm>
            <a:off x="1905000" y="1905000"/>
            <a:ext cx="5257800" cy="1695450"/>
          </a:xfrm>
          <a:prstGeom prst="rect">
            <a:avLst/>
          </a:prstGeom>
          <a:noFill/>
          <a:ln w="9525">
            <a:noFill/>
            <a:miter lim="800000"/>
            <a:headEnd/>
            <a:tailEnd/>
          </a:ln>
          <a:effectLst>
            <a:outerShdw blurRad="482600" dist="50800" dir="5400000" sx="110000" sy="110000" algn="ctr" rotWithShape="0">
              <a:srgbClr val="000000">
                <a:alpha val="76000"/>
              </a:srgbClr>
            </a:outerShdw>
          </a:effectLst>
        </p:spPr>
      </p:pic>
      <p:sp>
        <p:nvSpPr>
          <p:cNvPr id="33796" name="Text Box 4"/>
          <p:cNvSpPr txBox="1">
            <a:spLocks noChangeArrowheads="1"/>
          </p:cNvSpPr>
          <p:nvPr/>
        </p:nvSpPr>
        <p:spPr bwMode="auto">
          <a:xfrm>
            <a:off x="1066800" y="4038600"/>
            <a:ext cx="6781800" cy="823913"/>
          </a:xfrm>
          <a:prstGeom prst="rect">
            <a:avLst/>
          </a:prstGeom>
          <a:noFill/>
          <a:ln w="9525">
            <a:noFill/>
            <a:miter lim="800000"/>
            <a:headEnd/>
            <a:tailEnd/>
          </a:ln>
        </p:spPr>
        <p:txBody>
          <a:bodyPr>
            <a:spAutoFit/>
          </a:bodyPr>
          <a:lstStyle/>
          <a:p>
            <a:pPr algn="ctr">
              <a:spcBef>
                <a:spcPct val="50000"/>
              </a:spcBef>
              <a:defRPr/>
            </a:pPr>
            <a:r>
              <a:rPr lang="en-US" sz="4800" b="1" i="0">
                <a:solidFill>
                  <a:srgbClr val="14067C"/>
                </a:solidFill>
                <a:effectLst>
                  <a:outerShdw blurRad="38100" dist="38100" dir="2700000" algn="tl">
                    <a:srgbClr val="000000"/>
                  </a:outerShdw>
                </a:effectLst>
                <a:latin typeface="Times New Roman" pitchFamily="18" charset="0"/>
                <a:cs typeface="+mn-cs"/>
              </a:rPr>
              <a:t>www.nterminus.com</a:t>
            </a:r>
          </a:p>
        </p:txBody>
      </p:sp>
      <p:pic>
        <p:nvPicPr>
          <p:cNvPr id="44037" name="Picture 5" descr="microscope"/>
          <p:cNvPicPr>
            <a:picLocks noChangeAspect="1" noChangeArrowheads="1"/>
          </p:cNvPicPr>
          <p:nvPr/>
        </p:nvPicPr>
        <p:blipFill>
          <a:blip r:embed="rId5" cstate="print"/>
          <a:srcRect/>
          <a:stretch>
            <a:fillRect/>
          </a:stretch>
        </p:blipFill>
        <p:spPr bwMode="auto">
          <a:xfrm>
            <a:off x="0" y="5105400"/>
            <a:ext cx="9296400" cy="1752600"/>
          </a:xfrm>
          <a:prstGeom prst="rect">
            <a:avLst/>
          </a:prstGeom>
          <a:noFill/>
          <a:ln w="9525">
            <a:noFill/>
            <a:miter lim="800000"/>
            <a:headEnd/>
            <a:tailEnd/>
          </a:ln>
        </p:spPr>
      </p:pic>
    </p:spTree>
  </p:cSld>
  <p:clrMapOvr>
    <a:masterClrMapping/>
  </p:clrMapOvr>
  <p:transition spd="slow">
    <p:cover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838200" y="2362200"/>
            <a:ext cx="7391400" cy="4133850"/>
          </a:xfrm>
          <a:prstGeom prst="rect">
            <a:avLst/>
          </a:prstGeom>
          <a:noFill/>
          <a:ln w="9525">
            <a:noFill/>
            <a:miter lim="800000"/>
            <a:headEnd/>
            <a:tailEnd/>
          </a:ln>
        </p:spPr>
        <p:txBody>
          <a:bodyPr>
            <a:spAutoFit/>
          </a:bodyPr>
          <a:lstStyle/>
          <a:p>
            <a:pPr algn="ctr">
              <a:spcBef>
                <a:spcPct val="50000"/>
              </a:spcBef>
              <a:defRPr/>
            </a:pPr>
            <a:r>
              <a:rPr lang="en-US" sz="4800" dirty="0">
                <a:solidFill>
                  <a:srgbClr val="FFFFFF"/>
                </a:solidFill>
                <a:latin typeface="Arial" charset="0"/>
                <a:cs typeface="+mn-cs"/>
              </a:rPr>
              <a:t>Bio-Replenishments</a:t>
            </a:r>
          </a:p>
          <a:p>
            <a:pPr algn="ctr">
              <a:spcBef>
                <a:spcPct val="50000"/>
              </a:spcBef>
              <a:defRPr/>
            </a:pPr>
            <a:endParaRPr lang="en-US" sz="1800" dirty="0">
              <a:solidFill>
                <a:srgbClr val="FFFFFF"/>
              </a:solidFill>
              <a:latin typeface="Arial" charset="0"/>
              <a:cs typeface="+mn-cs"/>
            </a:endParaRPr>
          </a:p>
          <a:p>
            <a:pPr algn="ctr">
              <a:spcBef>
                <a:spcPct val="50000"/>
              </a:spcBef>
              <a:defRPr/>
            </a:pPr>
            <a:r>
              <a:rPr lang="en-US" sz="2800" dirty="0">
                <a:solidFill>
                  <a:srgbClr val="FFFFFF"/>
                </a:solidFill>
                <a:latin typeface="Arial" charset="0"/>
                <a:cs typeface="+mn-cs"/>
              </a:rPr>
              <a:t>Products based on the </a:t>
            </a:r>
            <a:r>
              <a:rPr lang="en-US" sz="3600" u="sng" dirty="0">
                <a:solidFill>
                  <a:srgbClr val="FFFFFF"/>
                </a:solidFill>
                <a:effectLst>
                  <a:outerShdw blurRad="38100" dist="38100" dir="2700000" algn="tl">
                    <a:srgbClr val="000000"/>
                  </a:outerShdw>
                </a:effectLst>
                <a:latin typeface="Arial" charset="0"/>
                <a:cs typeface="+mn-cs"/>
              </a:rPr>
              <a:t>body’s own </a:t>
            </a:r>
            <a:r>
              <a:rPr lang="en-US" sz="3600" u="sng" dirty="0" err="1">
                <a:solidFill>
                  <a:srgbClr val="FFFFFF"/>
                </a:solidFill>
                <a:effectLst>
                  <a:outerShdw blurRad="38100" dist="38100" dir="2700000" algn="tl">
                    <a:srgbClr val="000000"/>
                  </a:outerShdw>
                </a:effectLst>
                <a:latin typeface="Arial" charset="0"/>
                <a:cs typeface="+mn-cs"/>
              </a:rPr>
              <a:t>biochemicals</a:t>
            </a:r>
            <a:r>
              <a:rPr lang="en-US" sz="2000" i="0" dirty="0">
                <a:solidFill>
                  <a:srgbClr val="FFFFFF"/>
                </a:solidFill>
                <a:effectLst>
                  <a:outerShdw blurRad="38100" dist="38100" dir="2700000" algn="tl">
                    <a:srgbClr val="000000"/>
                  </a:outerShdw>
                </a:effectLst>
                <a:latin typeface="Arial" charset="0"/>
                <a:cs typeface="+mn-cs"/>
              </a:rPr>
              <a:t> </a:t>
            </a:r>
            <a:r>
              <a:rPr lang="en-US" sz="2000" i="0" dirty="0">
                <a:solidFill>
                  <a:srgbClr val="FFFFFF"/>
                </a:solidFill>
                <a:latin typeface="Arial" charset="0"/>
                <a:cs typeface="+mn-cs"/>
              </a:rPr>
              <a:t>and internal building blocks. </a:t>
            </a:r>
          </a:p>
          <a:p>
            <a:pPr algn="ctr">
              <a:spcBef>
                <a:spcPct val="50000"/>
              </a:spcBef>
              <a:defRPr/>
            </a:pPr>
            <a:endParaRPr lang="en-US" sz="2000" i="0" dirty="0">
              <a:solidFill>
                <a:srgbClr val="FFFFFF"/>
              </a:solidFill>
              <a:latin typeface="Arial" charset="0"/>
              <a:cs typeface="+mn-cs"/>
            </a:endParaRPr>
          </a:p>
          <a:p>
            <a:pPr algn="ctr">
              <a:spcBef>
                <a:spcPct val="50000"/>
              </a:spcBef>
              <a:defRPr/>
            </a:pPr>
            <a:r>
              <a:rPr lang="en-US" sz="2000" i="0" dirty="0">
                <a:solidFill>
                  <a:srgbClr val="FFFFFF"/>
                </a:solidFill>
                <a:latin typeface="Arial" charset="0"/>
                <a:cs typeface="+mn-cs"/>
              </a:rPr>
              <a:t>Bio-Replenishments are designed to enhance the use or synthesis of the bodies own bio-chemicals enabling  the physical processes that keep us alive and healthy.</a:t>
            </a:r>
          </a:p>
        </p:txBody>
      </p:sp>
      <p:pic>
        <p:nvPicPr>
          <p:cNvPr id="45059" name="Picture 4" descr="microscope"/>
          <p:cNvPicPr>
            <a:picLocks noChangeAspect="1" noChangeArrowheads="1"/>
          </p:cNvPicPr>
          <p:nvPr/>
        </p:nvPicPr>
        <p:blipFill>
          <a:blip r:embed="rId3" cstate="print"/>
          <a:srcRect/>
          <a:stretch>
            <a:fillRect/>
          </a:stretch>
        </p:blipFill>
        <p:spPr bwMode="auto">
          <a:xfrm>
            <a:off x="838200" y="304800"/>
            <a:ext cx="7315200" cy="1828800"/>
          </a:xfrm>
          <a:prstGeom prst="rect">
            <a:avLst/>
          </a:prstGeom>
          <a:noFill/>
          <a:ln w="9525">
            <a:noFill/>
            <a:miter lim="800000"/>
            <a:headEnd/>
            <a:tailEnd/>
          </a:ln>
        </p:spPr>
      </p:pic>
    </p:spTree>
  </p:cSld>
  <p:clrMapOvr>
    <a:masterClrMapping/>
  </p:clrMapOvr>
  <p:transition spd="slow">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027"/>
          <p:cNvPicPr>
            <a:picLocks noChangeAspect="1" noChangeArrowheads="1"/>
          </p:cNvPicPr>
          <p:nvPr/>
        </p:nvPicPr>
        <p:blipFill>
          <a:blip r:embed="rId3" cstate="print"/>
          <a:srcRect/>
          <a:stretch>
            <a:fillRect/>
          </a:stretch>
        </p:blipFill>
        <p:spPr bwMode="auto">
          <a:xfrm>
            <a:off x="1981200" y="304800"/>
            <a:ext cx="4953000" cy="5778500"/>
          </a:xfrm>
          <a:prstGeom prst="rect">
            <a:avLst/>
          </a:prstGeom>
          <a:noFill/>
          <a:ln w="9525">
            <a:noFill/>
            <a:miter lim="800000"/>
            <a:headEnd/>
            <a:tailEnd/>
          </a:ln>
          <a:effectLst>
            <a:outerShdw blurRad="711200" dist="50800" dir="5400000" sx="123000" sy="123000" algn="ctr" rotWithShape="0">
              <a:schemeClr val="accent1">
                <a:lumMod val="75000"/>
                <a:alpha val="79000"/>
              </a:schemeClr>
            </a:outerShdw>
          </a:effectLst>
        </p:spPr>
      </p:pic>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8"/>
          <p:cNvPicPr>
            <a:picLocks noChangeAspect="1" noChangeArrowheads="1"/>
          </p:cNvPicPr>
          <p:nvPr/>
        </p:nvPicPr>
        <p:blipFill>
          <a:blip r:embed="rId3" cstate="print"/>
          <a:srcRect/>
          <a:stretch>
            <a:fillRect/>
          </a:stretch>
        </p:blipFill>
        <p:spPr bwMode="auto">
          <a:xfrm>
            <a:off x="0" y="0"/>
            <a:ext cx="3638550" cy="6858000"/>
          </a:xfrm>
          <a:prstGeom prst="rect">
            <a:avLst/>
          </a:prstGeom>
          <a:noFill/>
          <a:ln w="9525">
            <a:noFill/>
            <a:miter lim="800000"/>
            <a:headEnd/>
            <a:tailEnd/>
          </a:ln>
        </p:spPr>
      </p:pic>
      <p:sp>
        <p:nvSpPr>
          <p:cNvPr id="21507" name="Rectangle 1027"/>
          <p:cNvSpPr>
            <a:spLocks noGrp="1" noChangeArrowheads="1"/>
          </p:cNvSpPr>
          <p:nvPr>
            <p:ph sz="half" idx="1"/>
          </p:nvPr>
        </p:nvSpPr>
        <p:spPr/>
        <p:txBody>
          <a:bodyPr>
            <a:normAutofit/>
          </a:bodyPr>
          <a:lstStyle/>
          <a:p>
            <a:pPr marL="548640" indent="-411480" algn="ctr" eaLnBrk="1" fontAlgn="auto" hangingPunct="1">
              <a:spcAft>
                <a:spcPts val="0"/>
              </a:spcAft>
              <a:buClr>
                <a:schemeClr val="tx1">
                  <a:shade val="95000"/>
                </a:schemeClr>
              </a:buClr>
              <a:buFont typeface="Wingdings" pitchFamily="2" charset="2"/>
              <a:buNone/>
              <a:defRPr/>
            </a:pPr>
            <a:endParaRPr lang="en-US" sz="2000" dirty="0"/>
          </a:p>
          <a:p>
            <a:pPr marL="548640" indent="-411480" eaLnBrk="1" fontAlgn="auto" hangingPunct="1">
              <a:spcAft>
                <a:spcPts val="0"/>
              </a:spcAft>
              <a:buClr>
                <a:schemeClr val="tx1">
                  <a:shade val="95000"/>
                </a:schemeClr>
              </a:buClr>
              <a:buFont typeface="Wingdings" pitchFamily="2" charset="2"/>
              <a:buNone/>
              <a:defRPr/>
            </a:pPr>
            <a:endParaRPr lang="en-US" sz="2000" dirty="0"/>
          </a:p>
          <a:p>
            <a:pPr marL="548640" indent="-411480" eaLnBrk="1" fontAlgn="auto" hangingPunct="1">
              <a:spcAft>
                <a:spcPts val="0"/>
              </a:spcAft>
              <a:buClr>
                <a:schemeClr val="tx1">
                  <a:shade val="95000"/>
                </a:schemeClr>
              </a:buClr>
              <a:buFont typeface="Wingdings" pitchFamily="2" charset="2"/>
              <a:buNone/>
              <a:defRPr/>
            </a:pPr>
            <a:r>
              <a:rPr lang="en-US" sz="2000" dirty="0"/>
              <a:t>    </a:t>
            </a:r>
          </a:p>
        </p:txBody>
      </p:sp>
      <p:sp>
        <p:nvSpPr>
          <p:cNvPr id="21517" name="Rectangle 1037"/>
          <p:cNvSpPr>
            <a:spLocks noGrp="1" noChangeArrowheads="1"/>
          </p:cNvSpPr>
          <p:nvPr>
            <p:ph sz="half" idx="2"/>
          </p:nvPr>
        </p:nvSpPr>
        <p:spPr>
          <a:xfrm>
            <a:off x="4419600" y="2514600"/>
            <a:ext cx="4724400" cy="4343400"/>
          </a:xfrm>
        </p:spPr>
        <p:txBody>
          <a:bodyPr>
            <a:normAutofit/>
          </a:bodyPr>
          <a:lstStyle/>
          <a:p>
            <a:pPr marL="548640" indent="-411480" eaLnBrk="1" fontAlgn="auto" hangingPunct="1">
              <a:spcAft>
                <a:spcPts val="0"/>
              </a:spcAft>
              <a:buClr>
                <a:schemeClr val="tx1">
                  <a:shade val="95000"/>
                </a:schemeClr>
              </a:buClr>
              <a:buFont typeface="Wingdings 2"/>
              <a:buChar char=""/>
              <a:defRPr/>
            </a:pPr>
            <a:r>
              <a:rPr lang="en-US" sz="2400" u="sng" dirty="0"/>
              <a:t>Patented</a:t>
            </a:r>
            <a:r>
              <a:rPr lang="en-US" sz="2400" dirty="0"/>
              <a:t> transport system</a:t>
            </a:r>
          </a:p>
          <a:p>
            <a:pPr marL="548640" indent="-411480" eaLnBrk="1" fontAlgn="auto" hangingPunct="1">
              <a:spcAft>
                <a:spcPts val="0"/>
              </a:spcAft>
              <a:buClr>
                <a:schemeClr val="tx1">
                  <a:shade val="95000"/>
                </a:schemeClr>
              </a:buClr>
              <a:buFont typeface="Wingdings" pitchFamily="2" charset="2"/>
              <a:buNone/>
              <a:defRPr/>
            </a:pPr>
            <a:endParaRPr lang="en-US" sz="1800" dirty="0"/>
          </a:p>
          <a:p>
            <a:pPr marL="548640" indent="-411480" eaLnBrk="1" fontAlgn="auto" hangingPunct="1">
              <a:spcAft>
                <a:spcPts val="0"/>
              </a:spcAft>
              <a:buClr>
                <a:schemeClr val="tx1">
                  <a:shade val="95000"/>
                </a:schemeClr>
              </a:buClr>
              <a:buFont typeface="Wingdings 2"/>
              <a:buChar char=""/>
              <a:defRPr/>
            </a:pPr>
            <a:r>
              <a:rPr lang="en-US" sz="2400" u="sng" dirty="0"/>
              <a:t>Natural replenishment</a:t>
            </a:r>
            <a:r>
              <a:rPr lang="en-US" sz="2400" dirty="0"/>
              <a:t> of </a:t>
            </a:r>
          </a:p>
          <a:p>
            <a:pPr marL="548640" indent="-411480" eaLnBrk="1" fontAlgn="auto" hangingPunct="1">
              <a:spcAft>
                <a:spcPts val="0"/>
              </a:spcAft>
              <a:buClr>
                <a:schemeClr val="tx1">
                  <a:shade val="95000"/>
                </a:schemeClr>
              </a:buClr>
              <a:buFont typeface="Wingdings" pitchFamily="2" charset="2"/>
              <a:buNone/>
              <a:defRPr/>
            </a:pPr>
            <a:r>
              <a:rPr lang="en-US" sz="2400" dirty="0"/>
              <a:t>    </a:t>
            </a:r>
            <a:r>
              <a:rPr lang="en-US" sz="2400" u="sng" dirty="0"/>
              <a:t>calcium</a:t>
            </a:r>
            <a:r>
              <a:rPr lang="en-US" sz="2400" dirty="0"/>
              <a:t> and other </a:t>
            </a:r>
            <a:r>
              <a:rPr lang="en-US" sz="2400" u="sng" dirty="0"/>
              <a:t>minerals</a:t>
            </a:r>
          </a:p>
          <a:p>
            <a:pPr marL="548640" indent="-411480" eaLnBrk="1" fontAlgn="auto" hangingPunct="1">
              <a:spcAft>
                <a:spcPts val="0"/>
              </a:spcAft>
              <a:buClr>
                <a:schemeClr val="tx1">
                  <a:shade val="95000"/>
                </a:schemeClr>
              </a:buClr>
              <a:buFont typeface="Wingdings" pitchFamily="2" charset="2"/>
              <a:buNone/>
              <a:defRPr/>
            </a:pPr>
            <a:endParaRPr lang="en-US" sz="1800" dirty="0"/>
          </a:p>
          <a:p>
            <a:pPr marL="548640" indent="-411480" eaLnBrk="1" fontAlgn="auto" hangingPunct="1">
              <a:spcAft>
                <a:spcPts val="0"/>
              </a:spcAft>
              <a:buClr>
                <a:schemeClr val="tx1">
                  <a:shade val="95000"/>
                </a:schemeClr>
              </a:buClr>
              <a:buFont typeface="Wingdings 2"/>
              <a:buChar char=""/>
              <a:defRPr/>
            </a:pPr>
            <a:r>
              <a:rPr lang="en-US" sz="2400" u="sng" dirty="0"/>
              <a:t>Targeted</a:t>
            </a:r>
            <a:r>
              <a:rPr lang="en-US" sz="2400" dirty="0"/>
              <a:t> transport system</a:t>
            </a:r>
          </a:p>
          <a:p>
            <a:pPr marL="548640" indent="-411480" eaLnBrk="1" fontAlgn="auto" hangingPunct="1">
              <a:spcAft>
                <a:spcPts val="0"/>
              </a:spcAft>
              <a:buClr>
                <a:schemeClr val="tx1">
                  <a:shade val="95000"/>
                </a:schemeClr>
              </a:buClr>
              <a:buFont typeface="Wingdings" pitchFamily="2" charset="2"/>
              <a:buNone/>
              <a:defRPr/>
            </a:pPr>
            <a:endParaRPr lang="en-US" sz="1800" dirty="0"/>
          </a:p>
          <a:p>
            <a:pPr marL="548640" indent="-411480" eaLnBrk="1" fontAlgn="auto" hangingPunct="1">
              <a:spcAft>
                <a:spcPts val="0"/>
              </a:spcAft>
              <a:buClr>
                <a:schemeClr val="tx1">
                  <a:shade val="95000"/>
                </a:schemeClr>
              </a:buClr>
              <a:buFont typeface="Wingdings 2"/>
              <a:buChar char=""/>
              <a:defRPr/>
            </a:pPr>
            <a:r>
              <a:rPr lang="en-US" sz="2400" dirty="0"/>
              <a:t>Helps in biochemical </a:t>
            </a:r>
            <a:r>
              <a:rPr lang="en-US" sz="2400" u="sng" dirty="0"/>
              <a:t>conversion and absorption</a:t>
            </a:r>
          </a:p>
        </p:txBody>
      </p:sp>
      <p:pic>
        <p:nvPicPr>
          <p:cNvPr id="21518" name="Picture 1038" descr="OsteoDenx_box"/>
          <p:cNvPicPr>
            <a:picLocks noChangeAspect="1" noChangeArrowheads="1"/>
          </p:cNvPicPr>
          <p:nvPr/>
        </p:nvPicPr>
        <p:blipFill>
          <a:blip r:embed="rId4" cstate="print"/>
          <a:srcRect/>
          <a:stretch>
            <a:fillRect/>
          </a:stretch>
        </p:blipFill>
        <p:spPr bwMode="auto">
          <a:xfrm>
            <a:off x="-1905000" y="0"/>
            <a:ext cx="6172200" cy="7010400"/>
          </a:xfrm>
          <a:prstGeom prst="rect">
            <a:avLst/>
          </a:prstGeom>
          <a:noFill/>
          <a:ln w="9525">
            <a:noFill/>
            <a:miter lim="800000"/>
            <a:headEnd/>
            <a:tailEnd/>
          </a:ln>
        </p:spPr>
      </p:pic>
      <p:sp>
        <p:nvSpPr>
          <p:cNvPr id="21516" name="Rectangle 1036"/>
          <p:cNvSpPr>
            <a:spLocks noGrp="1" noChangeArrowheads="1"/>
          </p:cNvSpPr>
          <p:nvPr>
            <p:ph type="title"/>
          </p:nvPr>
        </p:nvSpPr>
        <p:spPr>
          <a:xfrm>
            <a:off x="3051559" y="-222250"/>
            <a:ext cx="5551923" cy="2590800"/>
          </a:xfrm>
        </p:spPr>
        <p:txBody>
          <a:bodyPr/>
          <a:lstStyle/>
          <a:p>
            <a:pPr eaLnBrk="1" fontAlgn="auto" hangingPunct="1">
              <a:spcAft>
                <a:spcPts val="0"/>
              </a:spcAft>
              <a:defRPr/>
            </a:pPr>
            <a:r>
              <a:rPr lang="en-US" sz="2000" dirty="0"/>
              <a:t>The </a:t>
            </a:r>
            <a:r>
              <a:rPr lang="en-US" sz="2000" dirty="0" err="1"/>
              <a:t>OsteoDenx</a:t>
            </a:r>
            <a:r>
              <a:rPr lang="en-US" sz="2000" dirty="0"/>
              <a:t> Difference.</a:t>
            </a:r>
          </a:p>
        </p:txBody>
      </p:sp>
      <p:sp>
        <p:nvSpPr>
          <p:cNvPr id="47111" name="Rectangle 1028"/>
          <p:cNvSpPr>
            <a:spLocks noChangeArrowheads="1"/>
          </p:cNvSpPr>
          <p:nvPr/>
        </p:nvSpPr>
        <p:spPr bwMode="auto">
          <a:xfrm>
            <a:off x="0" y="6308725"/>
            <a:ext cx="9144000" cy="549275"/>
          </a:xfrm>
          <a:prstGeom prst="rect">
            <a:avLst/>
          </a:prstGeom>
          <a:noFill/>
          <a:ln w="9525">
            <a:noFill/>
            <a:miter lim="800000"/>
            <a:headEnd/>
            <a:tailEnd/>
          </a:ln>
        </p:spPr>
        <p:txBody>
          <a:bodyPr>
            <a:spAutoFit/>
          </a:bodyPr>
          <a:lstStyle/>
          <a:p>
            <a:pPr algn="ctr">
              <a:spcBef>
                <a:spcPct val="50000"/>
              </a:spcBef>
            </a:pPr>
            <a:r>
              <a:rPr lang="en-US" sz="1200" i="0">
                <a:solidFill>
                  <a:schemeClr val="bg1"/>
                </a:solidFill>
                <a:latin typeface="Arial" pitchFamily="34" charset="0"/>
              </a:rPr>
              <a:t>*These statements have not been evaluated by the Food and Drug Administration. </a:t>
            </a:r>
          </a:p>
          <a:p>
            <a:pPr algn="ctr">
              <a:spcBef>
                <a:spcPct val="50000"/>
              </a:spcBef>
            </a:pPr>
            <a:r>
              <a:rPr lang="en-US" sz="1200" i="0">
                <a:solidFill>
                  <a:schemeClr val="bg1"/>
                </a:solidFill>
                <a:latin typeface="Arial" pitchFamily="34" charset="0"/>
              </a:rPr>
              <a:t>This product is not intended to diagnose, treat, cure or prevent any disease.</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2000" fill="hold"/>
                                        <p:tgtEl>
                                          <p:spTgt spid="21518"/>
                                        </p:tgtEl>
                                        <p:attrNameLst>
                                          <p:attrName>r</p:attrName>
                                        </p:attrNameLst>
                                      </p:cBhvr>
                                    </p:animRot>
                                  </p:childTnLst>
                                </p:cTn>
                              </p:par>
                            </p:childTnLst>
                          </p:cTn>
                        </p:par>
                        <p:par>
                          <p:cTn id="7" fill="hold" nodeType="afterGroup">
                            <p:stCondLst>
                              <p:cond delay="2000"/>
                            </p:stCondLst>
                            <p:childTnLst>
                              <p:par>
                                <p:cTn id="8" presetID="13" presetClass="entr" presetSubtype="16" fill="hold" nodeType="afterEffect">
                                  <p:stCondLst>
                                    <p:cond delay="0"/>
                                  </p:stCondLst>
                                  <p:childTnLst>
                                    <p:set>
                                      <p:cBhvr>
                                        <p:cTn id="9" dur="1" fill="hold">
                                          <p:stCondLst>
                                            <p:cond delay="0"/>
                                          </p:stCondLst>
                                        </p:cTn>
                                        <p:tgtEl>
                                          <p:spTgt spid="21516"/>
                                        </p:tgtEl>
                                        <p:attrNameLst>
                                          <p:attrName>style.visibility</p:attrName>
                                        </p:attrNameLst>
                                      </p:cBhvr>
                                      <p:to>
                                        <p:strVal val="visible"/>
                                      </p:to>
                                    </p:set>
                                    <p:animEffect transition="in" filter="plus(in)">
                                      <p:cBhvr>
                                        <p:cTn id="10" dur="1000"/>
                                        <p:tgtEl>
                                          <p:spTgt spid="21516"/>
                                        </p:tgtEl>
                                      </p:cBhvr>
                                    </p:animEffect>
                                  </p:childTnLst>
                                </p:cTn>
                              </p:par>
                            </p:childTnLst>
                          </p:cTn>
                        </p:par>
                        <p:par>
                          <p:cTn id="11" fill="hold" nodeType="afterGroup">
                            <p:stCondLst>
                              <p:cond delay="3000"/>
                            </p:stCondLst>
                            <p:childTnLst>
                              <p:par>
                                <p:cTn id="12" presetID="2" presetClass="entr" presetSubtype="4" fill="hold" nodeType="afterEffect">
                                  <p:stCondLst>
                                    <p:cond delay="0"/>
                                  </p:stCondLst>
                                  <p:childTnLst>
                                    <p:set>
                                      <p:cBhvr>
                                        <p:cTn id="13" dur="1" fill="hold">
                                          <p:stCondLst>
                                            <p:cond delay="0"/>
                                          </p:stCondLst>
                                        </p:cTn>
                                        <p:tgtEl>
                                          <p:spTgt spid="21517">
                                            <p:txEl>
                                              <p:pRg st="0" end="0"/>
                                            </p:txEl>
                                          </p:spTgt>
                                        </p:tgtEl>
                                        <p:attrNameLst>
                                          <p:attrName>style.visibility</p:attrName>
                                        </p:attrNameLst>
                                      </p:cBhvr>
                                      <p:to>
                                        <p:strVal val="visible"/>
                                      </p:to>
                                    </p:set>
                                    <p:anim calcmode="lin" valueType="num">
                                      <p:cBhvr additive="base">
                                        <p:cTn id="14" dur="1000" fill="hold"/>
                                        <p:tgtEl>
                                          <p:spTgt spid="21517">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21517">
                                            <p:txEl>
                                              <p:pRg st="0" end="0"/>
                                            </p:txEl>
                                          </p:spTgt>
                                        </p:tgtEl>
                                        <p:attrNameLst>
                                          <p:attrName>ppt_y</p:attrName>
                                        </p:attrNameLst>
                                      </p:cBhvr>
                                      <p:tavLst>
                                        <p:tav tm="0">
                                          <p:val>
                                            <p:strVal val="1+#ppt_h/2"/>
                                          </p:val>
                                        </p:tav>
                                        <p:tav tm="100000">
                                          <p:val>
                                            <p:strVal val="#ppt_y"/>
                                          </p:val>
                                        </p:tav>
                                      </p:tavLst>
                                    </p:anim>
                                  </p:childTnLst>
                                </p:cTn>
                              </p:par>
                            </p:childTnLst>
                          </p:cTn>
                        </p:par>
                        <p:par>
                          <p:cTn id="16" fill="hold" nodeType="afterGroup">
                            <p:stCondLst>
                              <p:cond delay="4000"/>
                            </p:stCondLst>
                            <p:childTnLst>
                              <p:par>
                                <p:cTn id="17" presetID="2" presetClass="entr" presetSubtype="4" fill="hold" nodeType="afterEffect">
                                  <p:stCondLst>
                                    <p:cond delay="0"/>
                                  </p:stCondLst>
                                  <p:childTnLst>
                                    <p:set>
                                      <p:cBhvr>
                                        <p:cTn id="18" dur="1" fill="hold">
                                          <p:stCondLst>
                                            <p:cond delay="0"/>
                                          </p:stCondLst>
                                        </p:cTn>
                                        <p:tgtEl>
                                          <p:spTgt spid="21517">
                                            <p:txEl>
                                              <p:pRg st="2" end="2"/>
                                            </p:txEl>
                                          </p:spTgt>
                                        </p:tgtEl>
                                        <p:attrNameLst>
                                          <p:attrName>style.visibility</p:attrName>
                                        </p:attrNameLst>
                                      </p:cBhvr>
                                      <p:to>
                                        <p:strVal val="visible"/>
                                      </p:to>
                                    </p:set>
                                    <p:anim calcmode="lin" valueType="num">
                                      <p:cBhvr additive="base">
                                        <p:cTn id="19" dur="1000" fill="hold"/>
                                        <p:tgtEl>
                                          <p:spTgt spid="21517">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1517">
                                            <p:txEl>
                                              <p:pRg st="2" end="2"/>
                                            </p:txEl>
                                          </p:spTgt>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5000"/>
                            </p:stCondLst>
                            <p:childTnLst>
                              <p:par>
                                <p:cTn id="22" presetID="2" presetClass="entr" presetSubtype="4" fill="hold" nodeType="afterEffect">
                                  <p:stCondLst>
                                    <p:cond delay="0"/>
                                  </p:stCondLst>
                                  <p:childTnLst>
                                    <p:set>
                                      <p:cBhvr>
                                        <p:cTn id="23" dur="1" fill="hold">
                                          <p:stCondLst>
                                            <p:cond delay="0"/>
                                          </p:stCondLst>
                                        </p:cTn>
                                        <p:tgtEl>
                                          <p:spTgt spid="21517">
                                            <p:txEl>
                                              <p:pRg st="3" end="3"/>
                                            </p:txEl>
                                          </p:spTgt>
                                        </p:tgtEl>
                                        <p:attrNameLst>
                                          <p:attrName>style.visibility</p:attrName>
                                        </p:attrNameLst>
                                      </p:cBhvr>
                                      <p:to>
                                        <p:strVal val="visible"/>
                                      </p:to>
                                    </p:set>
                                    <p:anim calcmode="lin" valueType="num">
                                      <p:cBhvr additive="base">
                                        <p:cTn id="24" dur="1000" fill="hold"/>
                                        <p:tgtEl>
                                          <p:spTgt spid="21517">
                                            <p:txEl>
                                              <p:pRg st="3" end="3"/>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21517">
                                            <p:txEl>
                                              <p:pRg st="3" end="3"/>
                                            </p:txEl>
                                          </p:spTgt>
                                        </p:tgtEl>
                                        <p:attrNameLst>
                                          <p:attrName>ppt_y</p:attrName>
                                        </p:attrNameLst>
                                      </p:cBhvr>
                                      <p:tavLst>
                                        <p:tav tm="0">
                                          <p:val>
                                            <p:strVal val="1+#ppt_h/2"/>
                                          </p:val>
                                        </p:tav>
                                        <p:tav tm="100000">
                                          <p:val>
                                            <p:strVal val="#ppt_y"/>
                                          </p:val>
                                        </p:tav>
                                      </p:tavLst>
                                    </p:anim>
                                  </p:childTnLst>
                                </p:cTn>
                              </p:par>
                            </p:childTnLst>
                          </p:cTn>
                        </p:par>
                        <p:par>
                          <p:cTn id="26" fill="hold" nodeType="afterGroup">
                            <p:stCondLst>
                              <p:cond delay="6000"/>
                            </p:stCondLst>
                            <p:childTnLst>
                              <p:par>
                                <p:cTn id="27" presetID="2" presetClass="entr" presetSubtype="4" fill="hold" nodeType="afterEffect">
                                  <p:stCondLst>
                                    <p:cond delay="0"/>
                                  </p:stCondLst>
                                  <p:childTnLst>
                                    <p:set>
                                      <p:cBhvr>
                                        <p:cTn id="28" dur="1" fill="hold">
                                          <p:stCondLst>
                                            <p:cond delay="0"/>
                                          </p:stCondLst>
                                        </p:cTn>
                                        <p:tgtEl>
                                          <p:spTgt spid="21517">
                                            <p:txEl>
                                              <p:pRg st="5" end="5"/>
                                            </p:txEl>
                                          </p:spTgt>
                                        </p:tgtEl>
                                        <p:attrNameLst>
                                          <p:attrName>style.visibility</p:attrName>
                                        </p:attrNameLst>
                                      </p:cBhvr>
                                      <p:to>
                                        <p:strVal val="visible"/>
                                      </p:to>
                                    </p:set>
                                    <p:anim calcmode="lin" valueType="num">
                                      <p:cBhvr additive="base">
                                        <p:cTn id="29" dur="1000" fill="hold"/>
                                        <p:tgtEl>
                                          <p:spTgt spid="21517">
                                            <p:txEl>
                                              <p:pRg st="5" end="5"/>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21517">
                                            <p:txEl>
                                              <p:pRg st="5" end="5"/>
                                            </p:txEl>
                                          </p:spTgt>
                                        </p:tgtEl>
                                        <p:attrNameLst>
                                          <p:attrName>ppt_y</p:attrName>
                                        </p:attrNameLst>
                                      </p:cBhvr>
                                      <p:tavLst>
                                        <p:tav tm="0">
                                          <p:val>
                                            <p:strVal val="1+#ppt_h/2"/>
                                          </p:val>
                                        </p:tav>
                                        <p:tav tm="100000">
                                          <p:val>
                                            <p:strVal val="#ppt_y"/>
                                          </p:val>
                                        </p:tav>
                                      </p:tavLst>
                                    </p:anim>
                                  </p:childTnLst>
                                </p:cTn>
                              </p:par>
                              <p:par>
                                <p:cTn id="31" presetID="10" presetClass="exit" presetSubtype="0" fill="hold" nodeType="withEffect">
                                  <p:stCondLst>
                                    <p:cond delay="0"/>
                                  </p:stCondLst>
                                  <p:childTnLst>
                                    <p:animEffect transition="out" filter="fade">
                                      <p:cBhvr>
                                        <p:cTn id="32" dur="5000"/>
                                        <p:tgtEl>
                                          <p:spTgt spid="21518"/>
                                        </p:tgtEl>
                                      </p:cBhvr>
                                    </p:animEffect>
                                    <p:set>
                                      <p:cBhvr>
                                        <p:cTn id="33" dur="1" fill="hold">
                                          <p:stCondLst>
                                            <p:cond delay="4999"/>
                                          </p:stCondLst>
                                        </p:cTn>
                                        <p:tgtEl>
                                          <p:spTgt spid="21518"/>
                                        </p:tgtEl>
                                        <p:attrNameLst>
                                          <p:attrName>style.visibility</p:attrName>
                                        </p:attrNameLst>
                                      </p:cBhvr>
                                      <p:to>
                                        <p:strVal val="hidden"/>
                                      </p:to>
                                    </p:set>
                                  </p:childTnLst>
                                </p:cTn>
                              </p:par>
                              <p:par>
                                <p:cTn id="34" presetID="2" presetClass="entr" presetSubtype="4" fill="hold" nodeType="withEffect">
                                  <p:stCondLst>
                                    <p:cond delay="0"/>
                                  </p:stCondLst>
                                  <p:childTnLst>
                                    <p:set>
                                      <p:cBhvr>
                                        <p:cTn id="35" dur="1" fill="hold">
                                          <p:stCondLst>
                                            <p:cond delay="0"/>
                                          </p:stCondLst>
                                        </p:cTn>
                                        <p:tgtEl>
                                          <p:spTgt spid="21517">
                                            <p:txEl>
                                              <p:pRg st="7" end="7"/>
                                            </p:txEl>
                                          </p:spTgt>
                                        </p:tgtEl>
                                        <p:attrNameLst>
                                          <p:attrName>style.visibility</p:attrName>
                                        </p:attrNameLst>
                                      </p:cBhvr>
                                      <p:to>
                                        <p:strVal val="visible"/>
                                      </p:to>
                                    </p:set>
                                    <p:anim calcmode="lin" valueType="num">
                                      <p:cBhvr additive="base">
                                        <p:cTn id="36" dur="1000" fill="hold"/>
                                        <p:tgtEl>
                                          <p:spTgt spid="21517">
                                            <p:txEl>
                                              <p:pRg st="7" end="7"/>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21517">
                                            <p:txEl>
                                              <p:pRg st="7" end="7"/>
                                            </p:txEl>
                                          </p:spTgt>
                                        </p:tgtEl>
                                        <p:attrNameLst>
                                          <p:attrName>ppt_y</p:attrName>
                                        </p:attrNameLst>
                                      </p:cBhvr>
                                      <p:tavLst>
                                        <p:tav tm="0">
                                          <p:val>
                                            <p:strVal val="1+#ppt_h/2"/>
                                          </p:val>
                                        </p:tav>
                                        <p:tav tm="100000">
                                          <p:val>
                                            <p:strVal val="#ppt_y"/>
                                          </p:val>
                                        </p:tav>
                                      </p:tavLst>
                                    </p:anim>
                                  </p:childTnLst>
                                </p:cTn>
                              </p:par>
                            </p:childTnLst>
                          </p:cTn>
                        </p:par>
                        <p:par>
                          <p:cTn id="38" fill="hold" nodeType="afterGroup">
                            <p:stCondLst>
                              <p:cond delay="11000"/>
                            </p:stCondLst>
                            <p:childTnLst>
                              <p:par>
                                <p:cTn id="39" presetID="6" presetClass="emph" presetSubtype="0" fill="hold" nodeType="afterEffect">
                                  <p:stCondLst>
                                    <p:cond delay="0"/>
                                  </p:stCondLst>
                                  <p:childTnLst>
                                    <p:animScale>
                                      <p:cBhvr>
                                        <p:cTn id="40" dur="3000" fill="hold"/>
                                        <p:tgtEl>
                                          <p:spTgt spid="215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76200" y="152400"/>
            <a:ext cx="6096000" cy="1139825"/>
          </a:xfrm>
        </p:spPr>
        <p:txBody>
          <a:bodyPr>
            <a:normAutofit fontScale="90000"/>
          </a:bodyPr>
          <a:lstStyle/>
          <a:p>
            <a:pPr eaLnBrk="1" fontAlgn="auto" hangingPunct="1">
              <a:spcAft>
                <a:spcPts val="0"/>
              </a:spcAft>
              <a:defRPr/>
            </a:pPr>
            <a:r>
              <a:rPr lang="en-US" sz="8800" b="0">
                <a:solidFill>
                  <a:srgbClr val="FFFF00"/>
                </a:solidFill>
              </a:rPr>
              <a:t>WARNING!</a:t>
            </a:r>
          </a:p>
        </p:txBody>
      </p:sp>
      <p:sp>
        <p:nvSpPr>
          <p:cNvPr id="11267" name="AutoShape 3"/>
          <p:cNvSpPr>
            <a:spLocks noChangeArrowheads="1"/>
          </p:cNvSpPr>
          <p:nvPr/>
        </p:nvSpPr>
        <p:spPr bwMode="auto">
          <a:xfrm>
            <a:off x="304800" y="2362200"/>
            <a:ext cx="2362200" cy="2819400"/>
          </a:xfrm>
          <a:prstGeom prst="flowChartExtract">
            <a:avLst/>
          </a:prstGeom>
          <a:solidFill>
            <a:srgbClr val="FFFF00"/>
          </a:solidFill>
          <a:ln w="9525">
            <a:solidFill>
              <a:schemeClr val="tx1"/>
            </a:solidFill>
            <a:miter lim="800000"/>
            <a:headEnd/>
            <a:tailEnd/>
          </a:ln>
        </p:spPr>
        <p:txBody>
          <a:bodyPr wrap="none" anchor="ctr"/>
          <a:lstStyle/>
          <a:p>
            <a:endParaRPr lang="en-US" sz="2400">
              <a:latin typeface="Times New Roman" pitchFamily="18" charset="0"/>
            </a:endParaRPr>
          </a:p>
        </p:txBody>
      </p:sp>
      <p:sp>
        <p:nvSpPr>
          <p:cNvPr id="11268" name="Text Box 4"/>
          <p:cNvSpPr txBox="1">
            <a:spLocks noChangeArrowheads="1"/>
          </p:cNvSpPr>
          <p:nvPr/>
        </p:nvSpPr>
        <p:spPr bwMode="auto">
          <a:xfrm>
            <a:off x="1219200" y="3276600"/>
            <a:ext cx="533400" cy="1555750"/>
          </a:xfrm>
          <a:prstGeom prst="rect">
            <a:avLst/>
          </a:prstGeom>
          <a:noFill/>
          <a:ln w="9525">
            <a:noFill/>
            <a:miter lim="800000"/>
            <a:headEnd/>
            <a:tailEnd/>
          </a:ln>
        </p:spPr>
        <p:txBody>
          <a:bodyPr>
            <a:spAutoFit/>
          </a:bodyPr>
          <a:lstStyle/>
          <a:p>
            <a:pPr>
              <a:spcBef>
                <a:spcPct val="50000"/>
              </a:spcBef>
            </a:pPr>
            <a:r>
              <a:rPr lang="en-US" sz="9600" b="1" i="0">
                <a:solidFill>
                  <a:srgbClr val="000000"/>
                </a:solidFill>
                <a:latin typeface="Arial" pitchFamily="34" charset="0"/>
              </a:rPr>
              <a:t>!</a:t>
            </a:r>
          </a:p>
        </p:txBody>
      </p:sp>
      <p:sp>
        <p:nvSpPr>
          <p:cNvPr id="11269" name="Text Box 5"/>
          <p:cNvSpPr txBox="1">
            <a:spLocks noChangeArrowheads="1"/>
          </p:cNvSpPr>
          <p:nvPr/>
        </p:nvSpPr>
        <p:spPr bwMode="auto">
          <a:xfrm>
            <a:off x="2362200" y="1293813"/>
            <a:ext cx="6934200" cy="4725987"/>
          </a:xfrm>
          <a:prstGeom prst="rect">
            <a:avLst/>
          </a:prstGeom>
          <a:noFill/>
          <a:ln w="9525">
            <a:noFill/>
            <a:miter lim="800000"/>
            <a:headEnd/>
            <a:tailEnd/>
          </a:ln>
        </p:spPr>
        <p:txBody>
          <a:bodyPr>
            <a:spAutoFit/>
          </a:bodyPr>
          <a:lstStyle/>
          <a:p>
            <a:pPr>
              <a:spcBef>
                <a:spcPct val="50000"/>
              </a:spcBef>
            </a:pPr>
            <a:r>
              <a:rPr lang="en-US" sz="3200" b="1" i="0">
                <a:latin typeface="Tahoma" pitchFamily="34" charset="0"/>
              </a:rPr>
              <a:t>The Information you are about to receive may:</a:t>
            </a:r>
          </a:p>
          <a:p>
            <a:pPr lvl="1">
              <a:spcBef>
                <a:spcPct val="50000"/>
              </a:spcBef>
              <a:buFontTx/>
              <a:buChar char="•"/>
            </a:pPr>
            <a:r>
              <a:rPr lang="en-US" sz="3200" i="0">
                <a:latin typeface="Tahoma" pitchFamily="34" charset="0"/>
              </a:rPr>
              <a:t> Change your Life.</a:t>
            </a:r>
          </a:p>
          <a:p>
            <a:pPr lvl="1">
              <a:spcBef>
                <a:spcPct val="50000"/>
              </a:spcBef>
              <a:buFontTx/>
              <a:buChar char="•"/>
            </a:pPr>
            <a:r>
              <a:rPr lang="en-US" sz="3200" i="0">
                <a:latin typeface="Tahoma" pitchFamily="34" charset="0"/>
              </a:rPr>
              <a:t> Get you Well.</a:t>
            </a:r>
          </a:p>
          <a:p>
            <a:pPr lvl="1">
              <a:spcBef>
                <a:spcPct val="50000"/>
              </a:spcBef>
              <a:buFontTx/>
              <a:buChar char="•"/>
            </a:pPr>
            <a:r>
              <a:rPr lang="en-US" sz="3200" i="0">
                <a:latin typeface="Tahoma" pitchFamily="34" charset="0"/>
              </a:rPr>
              <a:t> Keep you Well.</a:t>
            </a:r>
          </a:p>
          <a:p>
            <a:pPr lvl="1">
              <a:spcBef>
                <a:spcPct val="50000"/>
              </a:spcBef>
              <a:buFontTx/>
              <a:buChar char="•"/>
            </a:pPr>
            <a:r>
              <a:rPr lang="en-US" sz="3200" i="0">
                <a:latin typeface="Tahoma" pitchFamily="34" charset="0"/>
              </a:rPr>
              <a:t> Improve your Quality of Life.</a:t>
            </a:r>
          </a:p>
          <a:p>
            <a:pPr lvl="1">
              <a:spcBef>
                <a:spcPct val="50000"/>
              </a:spcBef>
              <a:buFontTx/>
              <a:buChar char="•"/>
            </a:pPr>
            <a:r>
              <a:rPr lang="en-US" sz="3200" i="0">
                <a:latin typeface="Tahoma" pitchFamily="34" charset="0"/>
              </a:rPr>
              <a:t> Set you FREE !</a:t>
            </a:r>
          </a:p>
        </p:txBody>
      </p:sp>
      <p:sp>
        <p:nvSpPr>
          <p:cNvPr id="11270" name="Text Box 6"/>
          <p:cNvSpPr txBox="1">
            <a:spLocks noChangeArrowheads="1"/>
          </p:cNvSpPr>
          <p:nvPr/>
        </p:nvSpPr>
        <p:spPr bwMode="auto">
          <a:xfrm>
            <a:off x="457200" y="6172200"/>
            <a:ext cx="8382000" cy="579438"/>
          </a:xfrm>
          <a:prstGeom prst="rect">
            <a:avLst/>
          </a:prstGeom>
          <a:solidFill>
            <a:srgbClr val="CCFFFF"/>
          </a:solidFill>
          <a:ln w="9525">
            <a:noFill/>
            <a:miter lim="800000"/>
            <a:headEnd/>
            <a:tailEnd/>
          </a:ln>
        </p:spPr>
        <p:txBody>
          <a:bodyPr>
            <a:spAutoFit/>
          </a:bodyPr>
          <a:lstStyle/>
          <a:p>
            <a:pPr>
              <a:spcBef>
                <a:spcPct val="50000"/>
              </a:spcBef>
            </a:pPr>
            <a:r>
              <a:rPr lang="en-US" sz="3200" i="0">
                <a:solidFill>
                  <a:srgbClr val="800000"/>
                </a:solidFill>
                <a:latin typeface="Arial" pitchFamily="34" charset="0"/>
              </a:rPr>
              <a:t>Listen closely for you and your families’ sake.</a:t>
            </a:r>
          </a:p>
        </p:txBody>
      </p:sp>
    </p:spTree>
  </p:cSld>
  <p:clrMapOvr>
    <a:masterClrMapping/>
  </p:clrMapOvr>
  <p:transition spd="slow">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ChangeArrowheads="1"/>
          </p:cNvSpPr>
          <p:nvPr/>
        </p:nvSpPr>
        <p:spPr bwMode="auto">
          <a:xfrm>
            <a:off x="304800" y="2286000"/>
            <a:ext cx="8839200" cy="4510088"/>
          </a:xfrm>
          <a:prstGeom prst="rect">
            <a:avLst/>
          </a:prstGeom>
          <a:noFill/>
          <a:ln w="9525">
            <a:noFill/>
            <a:miter lim="800000"/>
            <a:headEnd/>
            <a:tailEnd/>
          </a:ln>
        </p:spPr>
        <p:txBody>
          <a:bodyPr>
            <a:spAutoFit/>
          </a:bodyPr>
          <a:lstStyle/>
          <a:p>
            <a:pPr>
              <a:defRPr/>
            </a:pPr>
            <a:r>
              <a:rPr lang="en-US" sz="6000" i="0">
                <a:solidFill>
                  <a:srgbClr val="FF9966"/>
                </a:solidFill>
                <a:effectLst>
                  <a:outerShdw blurRad="38100" dist="38100" dir="2700000" algn="tl">
                    <a:srgbClr val="FFFFFF"/>
                  </a:outerShdw>
                </a:effectLst>
                <a:latin typeface="Times New Roman" pitchFamily="18" charset="0"/>
                <a:cs typeface="+mn-cs"/>
              </a:rPr>
              <a:t>Syno-Portin Technology</a:t>
            </a:r>
          </a:p>
          <a:p>
            <a:pPr>
              <a:defRPr/>
            </a:pPr>
            <a:r>
              <a:rPr lang="en-US" sz="2800" i="0">
                <a:latin typeface="Arial" charset="0"/>
                <a:cs typeface="+mn-cs"/>
              </a:rPr>
              <a:t>        … is an</a:t>
            </a:r>
            <a:r>
              <a:rPr lang="en-US" sz="3600" i="0">
                <a:latin typeface="Arial" charset="0"/>
                <a:cs typeface="+mn-cs"/>
              </a:rPr>
              <a:t> </a:t>
            </a:r>
            <a:r>
              <a:rPr lang="en-US" sz="5400" i="0">
                <a:latin typeface="Arial" charset="0"/>
                <a:cs typeface="+mn-cs"/>
              </a:rPr>
              <a:t>Osteodenx </a:t>
            </a:r>
            <a:r>
              <a:rPr lang="en-US" sz="2800" i="0">
                <a:latin typeface="Arial" charset="0"/>
                <a:cs typeface="+mn-cs"/>
              </a:rPr>
              <a:t>exclusive.</a:t>
            </a:r>
            <a:endParaRPr lang="en-US" sz="3600" i="0">
              <a:latin typeface="Arial" charset="0"/>
              <a:cs typeface="+mn-cs"/>
            </a:endParaRPr>
          </a:p>
          <a:p>
            <a:pPr>
              <a:spcBef>
                <a:spcPct val="50000"/>
              </a:spcBef>
              <a:defRPr/>
            </a:pPr>
            <a:r>
              <a:rPr lang="en-US" sz="2000" i="0">
                <a:latin typeface="Arial" charset="0"/>
                <a:cs typeface="+mn-cs"/>
              </a:rPr>
              <a:t>An innovation enabling vital ingredients to reach the specific </a:t>
            </a:r>
            <a:r>
              <a:rPr lang="en-US" sz="2400" i="0">
                <a:latin typeface="Arial" charset="0"/>
                <a:cs typeface="+mn-cs"/>
              </a:rPr>
              <a:t>target site — </a:t>
            </a:r>
          </a:p>
          <a:p>
            <a:pPr>
              <a:spcBef>
                <a:spcPct val="50000"/>
              </a:spcBef>
              <a:defRPr/>
            </a:pPr>
            <a:r>
              <a:rPr lang="en-US" sz="2400" i="0">
                <a:latin typeface="Arial" charset="0"/>
                <a:cs typeface="+mn-cs"/>
              </a:rPr>
              <a:t>   </a:t>
            </a:r>
            <a:r>
              <a:rPr lang="en-US" sz="2400" i="0">
                <a:solidFill>
                  <a:schemeClr val="bg1"/>
                </a:solidFill>
                <a:latin typeface="Arial" charset="0"/>
                <a:cs typeface="+mn-cs"/>
              </a:rPr>
              <a:t>the </a:t>
            </a:r>
            <a:r>
              <a:rPr lang="en-US" sz="3200" b="1" i="0">
                <a:solidFill>
                  <a:schemeClr val="bg1"/>
                </a:solidFill>
                <a:effectLst>
                  <a:outerShdw blurRad="38100" dist="38100" dir="2700000" algn="tl">
                    <a:srgbClr val="FFFFFF"/>
                  </a:outerShdw>
                </a:effectLst>
                <a:latin typeface="Arial" charset="0"/>
                <a:cs typeface="+mn-cs"/>
              </a:rPr>
              <a:t>joint area</a:t>
            </a:r>
            <a:r>
              <a:rPr lang="en-US" sz="2400" i="0">
                <a:solidFill>
                  <a:schemeClr val="bg1"/>
                </a:solidFill>
                <a:latin typeface="Arial" charset="0"/>
                <a:cs typeface="+mn-cs"/>
              </a:rPr>
              <a:t>, or </a:t>
            </a:r>
            <a:r>
              <a:rPr lang="en-US" sz="2800" b="1" i="0">
                <a:solidFill>
                  <a:schemeClr val="bg1"/>
                </a:solidFill>
                <a:effectLst>
                  <a:outerShdw blurRad="38100" dist="38100" dir="2700000" algn="tl">
                    <a:srgbClr val="FFFFFF"/>
                  </a:outerShdw>
                </a:effectLst>
                <a:latin typeface="Arial" charset="0"/>
                <a:cs typeface="+mn-cs"/>
              </a:rPr>
              <a:t>synovium</a:t>
            </a:r>
            <a:r>
              <a:rPr lang="en-US" sz="2400" i="0">
                <a:latin typeface="Arial" charset="0"/>
                <a:cs typeface="+mn-cs"/>
              </a:rPr>
              <a:t> </a:t>
            </a:r>
            <a:r>
              <a:rPr lang="en-US" sz="2400" i="0">
                <a:solidFill>
                  <a:schemeClr val="bg1"/>
                </a:solidFill>
                <a:latin typeface="Arial" charset="0"/>
                <a:cs typeface="+mn-cs"/>
              </a:rPr>
              <a:t>—</a:t>
            </a:r>
            <a:r>
              <a:rPr lang="en-US" sz="2400" i="0">
                <a:latin typeface="Arial" charset="0"/>
                <a:cs typeface="+mn-cs"/>
              </a:rPr>
              <a:t> </a:t>
            </a:r>
            <a:r>
              <a:rPr lang="en-US" sz="2400" i="0">
                <a:solidFill>
                  <a:schemeClr val="bg1"/>
                </a:solidFill>
                <a:latin typeface="Arial" charset="0"/>
                <a:cs typeface="+mn-cs"/>
              </a:rPr>
              <a:t>for improved bioavailability.</a:t>
            </a:r>
          </a:p>
          <a:p>
            <a:pPr>
              <a:spcBef>
                <a:spcPct val="50000"/>
              </a:spcBef>
              <a:defRPr/>
            </a:pPr>
            <a:endParaRPr lang="en-US" sz="1200" i="0">
              <a:latin typeface="Arial" charset="0"/>
              <a:cs typeface="+mn-cs"/>
            </a:endParaRPr>
          </a:p>
          <a:p>
            <a:pPr>
              <a:spcBef>
                <a:spcPct val="50000"/>
              </a:spcBef>
              <a:defRPr/>
            </a:pPr>
            <a:r>
              <a:rPr lang="en-US" sz="2000" i="0">
                <a:latin typeface="Arial" charset="0"/>
                <a:cs typeface="+mn-cs"/>
              </a:rPr>
              <a:t>This technology actually promotes and enhances the physical process of replacing bone tissue.</a:t>
            </a:r>
          </a:p>
        </p:txBody>
      </p:sp>
      <p:pic>
        <p:nvPicPr>
          <p:cNvPr id="48131" name="Picture 11" descr="research"/>
          <p:cNvPicPr>
            <a:picLocks noChangeAspect="1" noChangeArrowheads="1"/>
          </p:cNvPicPr>
          <p:nvPr/>
        </p:nvPicPr>
        <p:blipFill>
          <a:blip r:embed="rId3" cstate="print"/>
          <a:srcRect/>
          <a:stretch>
            <a:fillRect/>
          </a:stretch>
        </p:blipFill>
        <p:spPr bwMode="auto">
          <a:xfrm>
            <a:off x="228600" y="152400"/>
            <a:ext cx="8686800" cy="2114550"/>
          </a:xfrm>
          <a:prstGeom prst="rect">
            <a:avLst/>
          </a:prstGeom>
          <a:noFill/>
          <a:ln w="9525">
            <a:noFill/>
            <a:miter lim="800000"/>
            <a:headEnd/>
            <a:tailEnd/>
          </a:ln>
        </p:spPr>
      </p:pic>
    </p:spTree>
  </p:cSld>
  <p:clrMapOvr>
    <a:masterClrMapping/>
  </p:clrMapOvr>
  <p:transition spd="slow">
    <p:diamon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154" name="Picture 5" descr="research"/>
          <p:cNvPicPr>
            <a:picLocks noChangeAspect="1" noChangeArrowheads="1"/>
          </p:cNvPicPr>
          <p:nvPr/>
        </p:nvPicPr>
        <p:blipFill>
          <a:blip r:embed="rId3" cstate="print"/>
          <a:srcRect/>
          <a:stretch>
            <a:fillRect/>
          </a:stretch>
        </p:blipFill>
        <p:spPr bwMode="auto">
          <a:xfrm>
            <a:off x="0" y="0"/>
            <a:ext cx="5410200" cy="2286000"/>
          </a:xfrm>
          <a:prstGeom prst="rect">
            <a:avLst/>
          </a:prstGeom>
          <a:noFill/>
          <a:ln w="9525">
            <a:noFill/>
            <a:miter lim="800000"/>
            <a:headEnd/>
            <a:tailEnd/>
          </a:ln>
        </p:spPr>
      </p:pic>
      <p:sp>
        <p:nvSpPr>
          <p:cNvPr id="24586" name="Rectangle 10"/>
          <p:cNvSpPr>
            <a:spLocks noGrp="1" noChangeArrowheads="1"/>
          </p:cNvSpPr>
          <p:nvPr>
            <p:ph type="title"/>
          </p:nvPr>
        </p:nvSpPr>
        <p:spPr>
          <a:xfrm>
            <a:off x="0" y="304800"/>
            <a:ext cx="5181600" cy="1524000"/>
          </a:xfrm>
        </p:spPr>
        <p:txBody>
          <a:bodyPr>
            <a:normAutofit fontScale="90000"/>
          </a:bodyPr>
          <a:lstStyle/>
          <a:p>
            <a:pPr eaLnBrk="1" fontAlgn="auto" hangingPunct="1">
              <a:spcAft>
                <a:spcPts val="0"/>
              </a:spcAft>
              <a:defRPr/>
            </a:pPr>
            <a:r>
              <a:rPr lang="en-US" sz="5400" dirty="0" err="1">
                <a:solidFill>
                  <a:schemeClr val="bg1"/>
                </a:solidFill>
                <a:effectLst>
                  <a:outerShdw blurRad="38100" dist="38100" dir="2700000" algn="tl">
                    <a:srgbClr val="FFFFFF"/>
                  </a:outerShdw>
                </a:effectLst>
              </a:rPr>
              <a:t>OsteoDenx</a:t>
            </a:r>
            <a:r>
              <a:rPr lang="en-US" sz="5400" dirty="0">
                <a:solidFill>
                  <a:schemeClr val="bg1"/>
                </a:solidFill>
                <a:effectLst>
                  <a:outerShdw blurRad="38100" dist="38100" dir="2700000" algn="tl">
                    <a:srgbClr val="FFFFFF"/>
                  </a:outerShdw>
                </a:effectLst>
              </a:rPr>
              <a:t>  </a:t>
            </a:r>
            <a:br>
              <a:rPr lang="en-US" sz="5400" dirty="0">
                <a:solidFill>
                  <a:schemeClr val="bg1"/>
                </a:solidFill>
                <a:effectLst>
                  <a:outerShdw blurRad="38100" dist="38100" dir="2700000" algn="tl">
                    <a:srgbClr val="FFFFFF"/>
                  </a:outerShdw>
                </a:effectLst>
              </a:rPr>
            </a:br>
            <a:r>
              <a:rPr lang="en-US" sz="5400" dirty="0">
                <a:solidFill>
                  <a:schemeClr val="bg1"/>
                </a:solidFill>
                <a:effectLst>
                  <a:outerShdw blurRad="38100" dist="38100" dir="2700000" algn="tl">
                    <a:srgbClr val="FFFFFF"/>
                  </a:outerShdw>
                </a:effectLst>
              </a:rPr>
              <a:t>    </a:t>
            </a:r>
            <a:r>
              <a:rPr lang="en-US" sz="5400" dirty="0" err="1">
                <a:solidFill>
                  <a:schemeClr val="bg1"/>
                </a:solidFill>
                <a:effectLst>
                  <a:outerShdw blurRad="38100" dist="38100" dir="2700000" algn="tl">
                    <a:srgbClr val="FFFFFF"/>
                  </a:outerShdw>
                </a:effectLst>
              </a:rPr>
              <a:t>Syno-Portin</a:t>
            </a:r>
            <a:r>
              <a:rPr lang="en-US" sz="5400" dirty="0">
                <a:solidFill>
                  <a:schemeClr val="bg1"/>
                </a:solidFill>
                <a:effectLst>
                  <a:outerShdw blurRad="38100" dist="38100" dir="2700000" algn="tl">
                    <a:srgbClr val="FFFFFF"/>
                  </a:outerShdw>
                </a:effectLst>
              </a:rPr>
              <a:t> Technology</a:t>
            </a:r>
            <a:endParaRPr lang="en-US" dirty="0"/>
          </a:p>
        </p:txBody>
      </p:sp>
      <p:sp>
        <p:nvSpPr>
          <p:cNvPr id="37892" name="Rectangle 11"/>
          <p:cNvSpPr>
            <a:spLocks noGrp="1" noChangeArrowheads="1"/>
          </p:cNvSpPr>
          <p:nvPr>
            <p:ph idx="1"/>
          </p:nvPr>
        </p:nvSpPr>
        <p:spPr>
          <a:xfrm>
            <a:off x="152400" y="2743200"/>
            <a:ext cx="5715000" cy="4114800"/>
          </a:xfrm>
        </p:spPr>
        <p:txBody>
          <a:bodyPr/>
          <a:lstStyle/>
          <a:p>
            <a:pPr eaLnBrk="1" hangingPunct="1">
              <a:lnSpc>
                <a:spcPct val="90000"/>
              </a:lnSpc>
              <a:buClr>
                <a:schemeClr val="bg1"/>
              </a:buClr>
              <a:buFont typeface="Wingdings" pitchFamily="2" charset="2"/>
              <a:buChar char="q"/>
              <a:defRPr/>
            </a:pPr>
            <a:r>
              <a:rPr lang="en-US" dirty="0" smtClean="0">
                <a:solidFill>
                  <a:schemeClr val="bg1"/>
                </a:solidFill>
              </a:rPr>
              <a:t>Optimal</a:t>
            </a:r>
            <a:r>
              <a:rPr lang="en-US" dirty="0" smtClean="0"/>
              <a:t> </a:t>
            </a:r>
            <a:r>
              <a:rPr lang="en-US" b="1" dirty="0" smtClean="0">
                <a:solidFill>
                  <a:srgbClr val="FF9933"/>
                </a:solidFill>
                <a:effectLst>
                  <a:outerShdw blurRad="38100" dist="38100" dir="2700000" algn="tl">
                    <a:srgbClr val="FFFFFF"/>
                  </a:outerShdw>
                </a:effectLst>
              </a:rPr>
              <a:t>balance of minerals</a:t>
            </a:r>
            <a:r>
              <a:rPr lang="en-US" dirty="0" smtClean="0"/>
              <a:t> </a:t>
            </a:r>
          </a:p>
          <a:p>
            <a:pPr eaLnBrk="1" hangingPunct="1">
              <a:lnSpc>
                <a:spcPct val="90000"/>
              </a:lnSpc>
              <a:buClr>
                <a:schemeClr val="bg1"/>
              </a:buClr>
              <a:buFont typeface="Wingdings 2" pitchFamily="18" charset="2"/>
              <a:buNone/>
              <a:defRPr/>
            </a:pPr>
            <a:r>
              <a:rPr lang="en-US" dirty="0" smtClean="0">
                <a:solidFill>
                  <a:schemeClr val="bg1"/>
                </a:solidFill>
              </a:rPr>
              <a:t> 		in </a:t>
            </a:r>
            <a:r>
              <a:rPr lang="en-US" b="1" dirty="0" smtClean="0">
                <a:solidFill>
                  <a:schemeClr val="bg1"/>
                </a:solidFill>
              </a:rPr>
              <a:t>bones and joints</a:t>
            </a:r>
          </a:p>
          <a:p>
            <a:pPr eaLnBrk="1" hangingPunct="1">
              <a:lnSpc>
                <a:spcPct val="90000"/>
              </a:lnSpc>
              <a:buClr>
                <a:schemeClr val="bg1"/>
              </a:buClr>
              <a:buFont typeface="Wingdings" pitchFamily="2" charset="2"/>
              <a:buChar char="q"/>
              <a:defRPr/>
            </a:pPr>
            <a:r>
              <a:rPr lang="en-US" dirty="0" smtClean="0">
                <a:solidFill>
                  <a:schemeClr val="bg1"/>
                </a:solidFill>
              </a:rPr>
              <a:t>Maintain</a:t>
            </a:r>
            <a:r>
              <a:rPr lang="en-US" b="1" dirty="0" smtClean="0">
                <a:solidFill>
                  <a:schemeClr val="bg1"/>
                </a:solidFill>
              </a:rPr>
              <a:t> </a:t>
            </a:r>
            <a:r>
              <a:rPr lang="en-US" b="1" dirty="0" smtClean="0">
                <a:solidFill>
                  <a:srgbClr val="FF9933"/>
                </a:solidFill>
                <a:effectLst>
                  <a:outerShdw blurRad="38100" dist="38100" dir="2700000" algn="tl">
                    <a:srgbClr val="FFFFFF"/>
                  </a:outerShdw>
                </a:effectLst>
              </a:rPr>
              <a:t>bone density</a:t>
            </a:r>
            <a:r>
              <a:rPr lang="en-US" dirty="0" smtClean="0"/>
              <a:t> </a:t>
            </a:r>
          </a:p>
          <a:p>
            <a:pPr eaLnBrk="1" hangingPunct="1">
              <a:lnSpc>
                <a:spcPct val="90000"/>
              </a:lnSpc>
              <a:buClr>
                <a:schemeClr val="bg1"/>
              </a:buClr>
              <a:buFont typeface="Wingdings" pitchFamily="2" charset="2"/>
              <a:buChar char="q"/>
              <a:defRPr/>
            </a:pPr>
            <a:r>
              <a:rPr lang="en-US" dirty="0" smtClean="0">
                <a:solidFill>
                  <a:schemeClr val="bg1"/>
                </a:solidFill>
              </a:rPr>
              <a:t>Supports </a:t>
            </a:r>
            <a:r>
              <a:rPr lang="en-US" b="1" dirty="0" smtClean="0">
                <a:solidFill>
                  <a:srgbClr val="FF9933"/>
                </a:solidFill>
                <a:effectLst>
                  <a:outerShdw blurRad="38100" dist="38100" dir="2700000" algn="tl">
                    <a:srgbClr val="FFFFFF"/>
                  </a:outerShdw>
                </a:effectLst>
              </a:rPr>
              <a:t>structure and 	integrity</a:t>
            </a:r>
            <a:r>
              <a:rPr lang="en-US" b="1" dirty="0" smtClean="0"/>
              <a:t> </a:t>
            </a:r>
            <a:r>
              <a:rPr lang="en-US" dirty="0" smtClean="0">
                <a:solidFill>
                  <a:schemeClr val="bg1"/>
                </a:solidFill>
              </a:rPr>
              <a:t>of</a:t>
            </a:r>
            <a:r>
              <a:rPr lang="en-US" dirty="0" smtClean="0"/>
              <a:t> </a:t>
            </a:r>
            <a:r>
              <a:rPr lang="en-US" b="1" dirty="0" smtClean="0">
                <a:solidFill>
                  <a:srgbClr val="FF9933"/>
                </a:solidFill>
                <a:effectLst>
                  <a:outerShdw blurRad="38100" dist="38100" dir="2700000" algn="tl">
                    <a:srgbClr val="FFFFFF"/>
                  </a:outerShdw>
                </a:effectLst>
              </a:rPr>
              <a:t>joint cartilage</a:t>
            </a:r>
            <a:r>
              <a:rPr lang="en-US" dirty="0" smtClean="0"/>
              <a:t>.</a:t>
            </a:r>
          </a:p>
          <a:p>
            <a:pPr eaLnBrk="1" hangingPunct="1">
              <a:lnSpc>
                <a:spcPct val="90000"/>
              </a:lnSpc>
              <a:buClr>
                <a:schemeClr val="bg1"/>
              </a:buClr>
              <a:buFont typeface="Wingdings" pitchFamily="2" charset="2"/>
              <a:buChar char="q"/>
              <a:defRPr/>
            </a:pPr>
            <a:r>
              <a:rPr lang="en-US" b="1" dirty="0" smtClean="0">
                <a:solidFill>
                  <a:srgbClr val="FF9933"/>
                </a:solidFill>
                <a:effectLst>
                  <a:outerShdw blurRad="38100" dist="38100" dir="2700000" algn="tl">
                    <a:srgbClr val="FFFFFF"/>
                  </a:outerShdw>
                </a:effectLst>
              </a:rPr>
              <a:t>20</a:t>
            </a:r>
            <a:r>
              <a:rPr lang="en-US" dirty="0" smtClean="0">
                <a:solidFill>
                  <a:schemeClr val="bg1"/>
                </a:solidFill>
              </a:rPr>
              <a:t>-plus years research</a:t>
            </a:r>
          </a:p>
          <a:p>
            <a:pPr eaLnBrk="1" hangingPunct="1">
              <a:lnSpc>
                <a:spcPct val="90000"/>
              </a:lnSpc>
              <a:buClr>
                <a:schemeClr val="bg1"/>
              </a:buClr>
              <a:buFont typeface="Wingdings" pitchFamily="2" charset="2"/>
              <a:buChar char="q"/>
              <a:defRPr/>
            </a:pPr>
            <a:r>
              <a:rPr lang="en-US" dirty="0" smtClean="0">
                <a:solidFill>
                  <a:schemeClr val="bg1"/>
                </a:solidFill>
              </a:rPr>
              <a:t>Published in </a:t>
            </a:r>
            <a:r>
              <a:rPr lang="en-US" b="1" dirty="0" smtClean="0">
                <a:solidFill>
                  <a:srgbClr val="FF9933"/>
                </a:solidFill>
                <a:effectLst>
                  <a:outerShdw blurRad="38100" dist="38100" dir="2700000" algn="tl">
                    <a:srgbClr val="FFFFFF"/>
                  </a:outerShdw>
                </a:effectLst>
              </a:rPr>
              <a:t>leading medical 	journals</a:t>
            </a:r>
            <a:r>
              <a:rPr lang="en-US" b="1" dirty="0" smtClean="0"/>
              <a:t>.</a:t>
            </a:r>
          </a:p>
          <a:p>
            <a:pPr eaLnBrk="1" hangingPunct="1">
              <a:lnSpc>
                <a:spcPct val="90000"/>
              </a:lnSpc>
              <a:defRPr/>
            </a:pPr>
            <a:endParaRPr lang="en-US" dirty="0" smtClean="0"/>
          </a:p>
        </p:txBody>
      </p:sp>
      <p:pic>
        <p:nvPicPr>
          <p:cNvPr id="49157" name="Picture 6" descr="http://www.google.com/url?source=imgres&amp;ct=img&amp;q=http://www.nlm.nih.gov/medlineplus/ency/images/ency/fullsize/19678.jpg&amp;ei=mOTJS-WaH4vutgPbrIiwAw&amp;sa=X&amp;oi=image_landing_page_redirect&amp;ct=legacy&amp;usg=AFQjCNFm5Nye8J8q5LPsaLAV9hebyWkn5w"/>
          <p:cNvPicPr>
            <a:picLocks noChangeAspect="1" noChangeArrowheads="1"/>
          </p:cNvPicPr>
          <p:nvPr/>
        </p:nvPicPr>
        <p:blipFill>
          <a:blip r:embed="rId4" cstate="print"/>
          <a:srcRect/>
          <a:stretch>
            <a:fillRect/>
          </a:stretch>
        </p:blipFill>
        <p:spPr bwMode="auto">
          <a:xfrm>
            <a:off x="5638800" y="228600"/>
            <a:ext cx="3333750" cy="2667000"/>
          </a:xfrm>
          <a:prstGeom prst="rect">
            <a:avLst/>
          </a:prstGeom>
          <a:noFill/>
          <a:ln w="9525">
            <a:noFill/>
            <a:miter lim="800000"/>
            <a:headEnd/>
            <a:tailEnd/>
          </a:ln>
        </p:spPr>
      </p:pic>
      <p:pic>
        <p:nvPicPr>
          <p:cNvPr id="49158" name="Picture 8" descr="http://www.google.com/url?source=imgres&amp;ct=img&amp;q=http://www.losethebackpain.com/images/sj-arthritic-joints.jpg&amp;ei=pfrJS6LPFIL4tgOY0t21Aw&amp;sa=X&amp;oi=image_landing_page_redirect&amp;ct=legacy&amp;usg=AFQjCNE8v8Ar51PDYrDpbq3akgHfiuyI1w"/>
          <p:cNvPicPr>
            <a:picLocks noChangeAspect="1" noChangeArrowheads="1"/>
          </p:cNvPicPr>
          <p:nvPr/>
        </p:nvPicPr>
        <p:blipFill>
          <a:blip r:embed="rId5" cstate="print"/>
          <a:srcRect/>
          <a:stretch>
            <a:fillRect/>
          </a:stretch>
        </p:blipFill>
        <p:spPr bwMode="auto">
          <a:xfrm>
            <a:off x="5715000" y="3733800"/>
            <a:ext cx="3309938" cy="262255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iterate type="lt">
                                    <p:tmPct val="0"/>
                                  </p:iterate>
                                  <p:childTnLst>
                                    <p:animRot by="21600000">
                                      <p:cBhvr>
                                        <p:cTn id="6" dur="2000" fill="hold"/>
                                        <p:tgtEl>
                                          <p:spTgt spid="37892">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0178" name="asset_251_9625338" descr="34186234_scaled_210x233"/>
          <p:cNvPicPr>
            <a:picLocks noChangeAspect="1" noChangeArrowheads="1"/>
          </p:cNvPicPr>
          <p:nvPr/>
        </p:nvPicPr>
        <p:blipFill>
          <a:blip r:embed="rId4" cstate="print"/>
          <a:srcRect/>
          <a:stretch>
            <a:fillRect/>
          </a:stretch>
        </p:blipFill>
        <p:spPr bwMode="auto">
          <a:xfrm>
            <a:off x="7391400" y="5181600"/>
            <a:ext cx="1506538" cy="1676400"/>
          </a:xfrm>
          <a:prstGeom prst="rect">
            <a:avLst/>
          </a:prstGeom>
          <a:noFill/>
          <a:ln w="9525">
            <a:noFill/>
            <a:miter lim="800000"/>
            <a:headEnd/>
            <a:tailEnd/>
          </a:ln>
        </p:spPr>
      </p:pic>
      <p:sp>
        <p:nvSpPr>
          <p:cNvPr id="25604" name="Rectangle 4"/>
          <p:cNvSpPr>
            <a:spLocks noChangeArrowheads="1"/>
          </p:cNvSpPr>
          <p:nvPr/>
        </p:nvSpPr>
        <p:spPr bwMode="auto">
          <a:xfrm>
            <a:off x="4572000" y="0"/>
            <a:ext cx="4343400" cy="6099175"/>
          </a:xfrm>
          <a:prstGeom prst="rect">
            <a:avLst/>
          </a:prstGeom>
          <a:noFill/>
          <a:ln w="9525">
            <a:noFill/>
            <a:miter lim="800000"/>
            <a:headEnd/>
            <a:tailEnd/>
          </a:ln>
          <a:effectLst/>
        </p:spPr>
        <p:txBody>
          <a:bodyPr>
            <a:spAutoFit/>
          </a:bodyPr>
          <a:lstStyle/>
          <a:p>
            <a:pPr>
              <a:spcBef>
                <a:spcPct val="50000"/>
              </a:spcBef>
              <a:defRPr/>
            </a:pPr>
            <a:endParaRPr lang="en-US" sz="4000" b="1" i="0">
              <a:solidFill>
                <a:srgbClr val="0040FB"/>
              </a:solidFill>
              <a:latin typeface="Arial" pitchFamily="34" charset="0"/>
              <a:cs typeface="+mn-cs"/>
            </a:endParaRPr>
          </a:p>
          <a:p>
            <a:pPr>
              <a:spcBef>
                <a:spcPct val="50000"/>
              </a:spcBef>
              <a:defRPr/>
            </a:pPr>
            <a:r>
              <a:rPr lang="en-US" sz="2000" b="1" i="0">
                <a:solidFill>
                  <a:srgbClr val="2F66FC"/>
                </a:solidFill>
                <a:latin typeface="Arial" pitchFamily="34" charset="0"/>
                <a:cs typeface="+mn-cs"/>
              </a:rPr>
              <a:t>» VegeCap™</a:t>
            </a:r>
          </a:p>
          <a:p>
            <a:pPr>
              <a:spcBef>
                <a:spcPct val="50000"/>
              </a:spcBef>
              <a:defRPr/>
            </a:pPr>
            <a:r>
              <a:rPr lang="en-US" sz="2000" b="1" i="0">
                <a:solidFill>
                  <a:srgbClr val="2F66FC"/>
                </a:solidFill>
                <a:latin typeface="Arial" pitchFamily="34" charset="0"/>
                <a:cs typeface="+mn-cs"/>
              </a:rPr>
              <a:t>» Daily serving</a:t>
            </a:r>
          </a:p>
          <a:p>
            <a:pPr>
              <a:spcBef>
                <a:spcPct val="50000"/>
              </a:spcBef>
              <a:defRPr/>
            </a:pPr>
            <a:endParaRPr lang="en-US" sz="1800" b="1" i="0">
              <a:solidFill>
                <a:srgbClr val="2F66FC"/>
              </a:solidFill>
              <a:latin typeface="Arial" pitchFamily="34" charset="0"/>
              <a:cs typeface="+mn-cs"/>
            </a:endParaRPr>
          </a:p>
          <a:p>
            <a:pPr>
              <a:spcBef>
                <a:spcPct val="50000"/>
              </a:spcBef>
              <a:defRPr/>
            </a:pPr>
            <a:r>
              <a:rPr lang="en-US" sz="2000" i="0">
                <a:solidFill>
                  <a:srgbClr val="000000"/>
                </a:solidFill>
                <a:latin typeface="Arial" pitchFamily="34" charset="0"/>
                <a:cs typeface="+mn-cs"/>
              </a:rPr>
              <a:t>One OsteoDenx capsule per day provides a measured, specific amount of essential support for bone health.</a:t>
            </a:r>
          </a:p>
          <a:p>
            <a:pPr>
              <a:spcBef>
                <a:spcPct val="50000"/>
              </a:spcBef>
              <a:defRPr/>
            </a:pPr>
            <a:r>
              <a:rPr lang="en-US" sz="2000" i="0">
                <a:solidFill>
                  <a:srgbClr val="000000"/>
                </a:solidFill>
                <a:latin typeface="Arial" pitchFamily="34" charset="0"/>
                <a:cs typeface="+mn-cs"/>
              </a:rPr>
              <a:t>Capsules are all-vegetable VegeCaps, </a:t>
            </a:r>
            <a:r>
              <a:rPr lang="en-US" sz="2000" i="0" u="sng">
                <a:solidFill>
                  <a:srgbClr val="FFCC00"/>
                </a:solidFill>
                <a:effectLst>
                  <a:outerShdw blurRad="38100" dist="38100" dir="2700000" algn="tl">
                    <a:srgbClr val="C0C0C0"/>
                  </a:outerShdw>
                </a:effectLst>
                <a:latin typeface="Arial" pitchFamily="34" charset="0"/>
                <a:cs typeface="+mn-cs"/>
              </a:rPr>
              <a:t>without gelatin or other animal byproducts.</a:t>
            </a:r>
          </a:p>
          <a:p>
            <a:pPr>
              <a:spcBef>
                <a:spcPct val="50000"/>
              </a:spcBef>
              <a:defRPr/>
            </a:pPr>
            <a:endParaRPr lang="en-US" sz="1800" i="0" u="sng">
              <a:solidFill>
                <a:srgbClr val="FFCC00"/>
              </a:solidFill>
              <a:effectLst>
                <a:outerShdw blurRad="38100" dist="38100" dir="2700000" algn="tl">
                  <a:srgbClr val="C0C0C0"/>
                </a:outerShdw>
              </a:effectLst>
              <a:latin typeface="Arial" pitchFamily="34" charset="0"/>
              <a:cs typeface="+mn-cs"/>
            </a:endParaRPr>
          </a:p>
          <a:p>
            <a:pPr>
              <a:spcBef>
                <a:spcPct val="50000"/>
              </a:spcBef>
              <a:defRPr/>
            </a:pPr>
            <a:r>
              <a:rPr lang="en-US" sz="2000" i="0">
                <a:solidFill>
                  <a:srgbClr val="000000"/>
                </a:solidFill>
                <a:latin typeface="Arial" pitchFamily="34" charset="0"/>
                <a:cs typeface="+mn-cs"/>
              </a:rPr>
              <a:t>Best absorption occurs when taken with </a:t>
            </a:r>
            <a:r>
              <a:rPr lang="en-US" sz="2000" b="1" i="0">
                <a:solidFill>
                  <a:srgbClr val="000000"/>
                </a:solidFill>
                <a:latin typeface="Arial" pitchFamily="34" charset="0"/>
                <a:cs typeface="+mn-cs"/>
              </a:rPr>
              <a:t>Lactoferrin Gold 1.8</a:t>
            </a:r>
          </a:p>
          <a:p>
            <a:pPr>
              <a:spcBef>
                <a:spcPct val="50000"/>
              </a:spcBef>
              <a:defRPr/>
            </a:pPr>
            <a:endParaRPr lang="en-US" sz="2000" i="0">
              <a:solidFill>
                <a:srgbClr val="000000"/>
              </a:solidFill>
              <a:latin typeface="Arial" pitchFamily="34" charset="0"/>
              <a:cs typeface="+mn-cs"/>
            </a:endParaRPr>
          </a:p>
        </p:txBody>
      </p:sp>
      <p:sp>
        <p:nvSpPr>
          <p:cNvPr id="50180" name="Text Box 6"/>
          <p:cNvSpPr txBox="1">
            <a:spLocks noChangeArrowheads="1"/>
          </p:cNvSpPr>
          <p:nvPr/>
        </p:nvSpPr>
        <p:spPr bwMode="auto">
          <a:xfrm>
            <a:off x="0" y="5867400"/>
            <a:ext cx="4953000" cy="822325"/>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“An ounce of prevention is worth a pound of cure.”   -Ben Franklin</a:t>
            </a:r>
          </a:p>
        </p:txBody>
      </p:sp>
      <p:pic>
        <p:nvPicPr>
          <p:cNvPr id="50181" name="Picture 8" descr="blueman"/>
          <p:cNvPicPr>
            <a:picLocks noChangeAspect="1" noChangeArrowheads="1"/>
          </p:cNvPicPr>
          <p:nvPr/>
        </p:nvPicPr>
        <p:blipFill>
          <a:blip r:embed="rId5" cstate="print"/>
          <a:srcRect/>
          <a:stretch>
            <a:fillRect/>
          </a:stretch>
        </p:blipFill>
        <p:spPr bwMode="auto">
          <a:xfrm>
            <a:off x="0" y="0"/>
            <a:ext cx="4400550" cy="5867400"/>
          </a:xfrm>
          <a:prstGeom prst="rect">
            <a:avLst/>
          </a:prstGeom>
          <a:noFill/>
          <a:ln w="9525">
            <a:noFill/>
            <a:miter lim="800000"/>
            <a:headEnd/>
            <a:tailEnd/>
          </a:ln>
        </p:spPr>
      </p:pic>
      <p:graphicFrame>
        <p:nvGraphicFramePr>
          <p:cNvPr id="50182" name="Object 3"/>
          <p:cNvGraphicFramePr>
            <a:graphicFrameLocks noChangeAspect="1"/>
          </p:cNvGraphicFramePr>
          <p:nvPr/>
        </p:nvGraphicFramePr>
        <p:xfrm>
          <a:off x="6934200" y="152400"/>
          <a:ext cx="1050925" cy="2057400"/>
        </p:xfrm>
        <a:graphic>
          <a:graphicData uri="http://schemas.openxmlformats.org/presentationml/2006/ole">
            <mc:AlternateContent xmlns:mc="http://schemas.openxmlformats.org/markup-compatibility/2006">
              <mc:Choice xmlns:v="urn:schemas-microsoft-com:vml" Requires="v">
                <p:oleObj spid="_x0000_s50183" name="Bitmap Image" r:id="rId6" imgW="1123810" imgH="2200582" progId="PBrush">
                  <p:embed/>
                </p:oleObj>
              </mc:Choice>
              <mc:Fallback>
                <p:oleObj name="Bitmap Image" r:id="rId6" imgW="1123810" imgH="2200582" progId="PBrush">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152400"/>
                        <a:ext cx="10509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4" descr="Picture1.png"/>
          <p:cNvPicPr>
            <a:picLocks noChangeAspect="1"/>
          </p:cNvPicPr>
          <p:nvPr/>
        </p:nvPicPr>
        <p:blipFill>
          <a:blip r:embed="rId3" cstate="print"/>
          <a:srcRect/>
          <a:stretch>
            <a:fillRect/>
          </a:stretch>
        </p:blipFill>
        <p:spPr bwMode="auto">
          <a:xfrm>
            <a:off x="304800" y="762000"/>
            <a:ext cx="3821113" cy="4583113"/>
          </a:xfrm>
          <a:prstGeom prst="rect">
            <a:avLst/>
          </a:prstGeom>
          <a:noFill/>
          <a:ln w="9525">
            <a:noFill/>
            <a:miter lim="800000"/>
            <a:headEnd/>
            <a:tailEnd/>
          </a:ln>
        </p:spPr>
      </p:pic>
      <p:pic>
        <p:nvPicPr>
          <p:cNvPr id="51203" name="Picture 2"/>
          <p:cNvPicPr>
            <a:picLocks noChangeAspect="1" noChangeArrowheads="1"/>
          </p:cNvPicPr>
          <p:nvPr/>
        </p:nvPicPr>
        <p:blipFill>
          <a:blip r:embed="rId4" cstate="print"/>
          <a:srcRect/>
          <a:stretch>
            <a:fillRect/>
          </a:stretch>
        </p:blipFill>
        <p:spPr bwMode="auto">
          <a:xfrm>
            <a:off x="0" y="0"/>
            <a:ext cx="4572000" cy="1022350"/>
          </a:xfrm>
          <a:prstGeom prst="rect">
            <a:avLst/>
          </a:prstGeom>
          <a:noFill/>
          <a:ln w="9525">
            <a:noFill/>
            <a:miter lim="800000"/>
            <a:headEnd/>
            <a:tailEnd/>
          </a:ln>
        </p:spPr>
      </p:pic>
      <p:sp>
        <p:nvSpPr>
          <p:cNvPr id="51204" name="Text Box 3"/>
          <p:cNvSpPr txBox="1">
            <a:spLocks noChangeArrowheads="1"/>
          </p:cNvSpPr>
          <p:nvPr/>
        </p:nvSpPr>
        <p:spPr bwMode="auto">
          <a:xfrm>
            <a:off x="2286000" y="90488"/>
            <a:ext cx="381000" cy="214312"/>
          </a:xfrm>
          <a:prstGeom prst="rect">
            <a:avLst/>
          </a:prstGeom>
          <a:noFill/>
          <a:ln w="9525">
            <a:noFill/>
            <a:miter lim="800000"/>
            <a:headEnd/>
            <a:tailEnd/>
          </a:ln>
        </p:spPr>
        <p:txBody>
          <a:bodyPr>
            <a:spAutoFit/>
          </a:bodyPr>
          <a:lstStyle/>
          <a:p>
            <a:pPr>
              <a:spcBef>
                <a:spcPct val="50000"/>
              </a:spcBef>
            </a:pPr>
            <a:r>
              <a:rPr lang="en-US" sz="800" i="0">
                <a:solidFill>
                  <a:schemeClr val="bg1"/>
                </a:solidFill>
                <a:latin typeface="Arial" pitchFamily="34" charset="0"/>
              </a:rPr>
              <a:t>TM</a:t>
            </a:r>
          </a:p>
        </p:txBody>
      </p:sp>
      <p:sp>
        <p:nvSpPr>
          <p:cNvPr id="51205" name="Text Box 4"/>
          <p:cNvSpPr txBox="1">
            <a:spLocks noChangeArrowheads="1"/>
          </p:cNvSpPr>
          <p:nvPr/>
        </p:nvSpPr>
        <p:spPr bwMode="auto">
          <a:xfrm>
            <a:off x="4038600" y="715963"/>
            <a:ext cx="609600" cy="274637"/>
          </a:xfrm>
          <a:prstGeom prst="rect">
            <a:avLst/>
          </a:prstGeom>
          <a:noFill/>
          <a:ln w="9525">
            <a:noFill/>
            <a:miter lim="800000"/>
            <a:headEnd/>
            <a:tailEnd/>
          </a:ln>
        </p:spPr>
        <p:txBody>
          <a:bodyPr>
            <a:spAutoFit/>
          </a:bodyPr>
          <a:lstStyle/>
          <a:p>
            <a:pPr algn="ctr">
              <a:spcBef>
                <a:spcPct val="50000"/>
              </a:spcBef>
            </a:pPr>
            <a:r>
              <a:rPr lang="en-US" sz="1200" i="0">
                <a:solidFill>
                  <a:schemeClr val="bg1"/>
                </a:solidFill>
                <a:latin typeface="Arial" pitchFamily="34" charset="0"/>
              </a:rPr>
              <a:t>TM</a:t>
            </a:r>
          </a:p>
        </p:txBody>
      </p:sp>
      <p:sp>
        <p:nvSpPr>
          <p:cNvPr id="51206" name="Text Box 5"/>
          <p:cNvSpPr txBox="1">
            <a:spLocks noChangeArrowheads="1"/>
          </p:cNvSpPr>
          <p:nvPr/>
        </p:nvSpPr>
        <p:spPr bwMode="auto">
          <a:xfrm>
            <a:off x="4572000" y="304800"/>
            <a:ext cx="4572000" cy="519113"/>
          </a:xfrm>
          <a:prstGeom prst="rect">
            <a:avLst/>
          </a:prstGeom>
          <a:solidFill>
            <a:srgbClr val="CCFFFF"/>
          </a:solidFill>
          <a:ln w="25400">
            <a:noFill/>
            <a:miter lim="800000"/>
            <a:headEnd/>
            <a:tailEnd/>
          </a:ln>
        </p:spPr>
        <p:txBody>
          <a:bodyPr>
            <a:spAutoFit/>
          </a:bodyPr>
          <a:lstStyle/>
          <a:p>
            <a:pPr algn="ctr">
              <a:spcBef>
                <a:spcPct val="50000"/>
              </a:spcBef>
            </a:pPr>
            <a:r>
              <a:rPr lang="en-US" sz="2800" b="1" i="0">
                <a:solidFill>
                  <a:srgbClr val="FF0000"/>
                </a:solidFill>
                <a:latin typeface="Arial" pitchFamily="34" charset="0"/>
              </a:rPr>
              <a:t>Bone Resorption (LOSS)</a:t>
            </a:r>
          </a:p>
        </p:txBody>
      </p:sp>
      <p:pic>
        <p:nvPicPr>
          <p:cNvPr id="51207" name="Picture 6" descr="NTX"/>
          <p:cNvPicPr>
            <a:picLocks noChangeAspect="1" noChangeArrowheads="1"/>
          </p:cNvPicPr>
          <p:nvPr/>
        </p:nvPicPr>
        <p:blipFill>
          <a:blip r:embed="rId5" cstate="print"/>
          <a:srcRect/>
          <a:stretch>
            <a:fillRect/>
          </a:stretch>
        </p:blipFill>
        <p:spPr bwMode="auto">
          <a:xfrm>
            <a:off x="7597775" y="5124450"/>
            <a:ext cx="1393825" cy="1733550"/>
          </a:xfrm>
          <a:prstGeom prst="rect">
            <a:avLst/>
          </a:prstGeom>
          <a:noFill/>
          <a:ln w="9525">
            <a:noFill/>
            <a:miter lim="800000"/>
            <a:headEnd/>
            <a:tailEnd/>
          </a:ln>
        </p:spPr>
      </p:pic>
      <p:sp>
        <p:nvSpPr>
          <p:cNvPr id="51208" name="Text Box 7"/>
          <p:cNvSpPr txBox="1">
            <a:spLocks noChangeArrowheads="1"/>
          </p:cNvSpPr>
          <p:nvPr/>
        </p:nvSpPr>
        <p:spPr bwMode="auto">
          <a:xfrm>
            <a:off x="1524000" y="5638800"/>
            <a:ext cx="5791200" cy="457200"/>
          </a:xfrm>
          <a:prstGeom prst="rect">
            <a:avLst/>
          </a:prstGeom>
          <a:solidFill>
            <a:srgbClr val="CCFFFF"/>
          </a:solidFill>
          <a:ln w="9525">
            <a:noFill/>
            <a:miter lim="800000"/>
            <a:headEnd/>
            <a:tailEnd/>
          </a:ln>
        </p:spPr>
        <p:txBody>
          <a:bodyPr>
            <a:spAutoFit/>
          </a:bodyPr>
          <a:lstStyle/>
          <a:p>
            <a:pPr>
              <a:spcBef>
                <a:spcPct val="50000"/>
              </a:spcBef>
            </a:pPr>
            <a:r>
              <a:rPr lang="en-US" sz="2400" b="1" i="0">
                <a:solidFill>
                  <a:srgbClr val="FF0000"/>
                </a:solidFill>
                <a:latin typeface="Arial" pitchFamily="34" charset="0"/>
              </a:rPr>
              <a:t>N-telopeptide</a:t>
            </a:r>
            <a:r>
              <a:rPr lang="en-US" sz="2400" b="1" i="0">
                <a:solidFill>
                  <a:schemeClr val="bg2"/>
                </a:solidFill>
                <a:latin typeface="Arial" pitchFamily="34" charset="0"/>
              </a:rPr>
              <a:t> – bone collagen marker</a:t>
            </a:r>
          </a:p>
        </p:txBody>
      </p:sp>
      <p:sp>
        <p:nvSpPr>
          <p:cNvPr id="51209" name="Text Box 8"/>
          <p:cNvSpPr txBox="1">
            <a:spLocks noChangeArrowheads="1"/>
          </p:cNvSpPr>
          <p:nvPr/>
        </p:nvSpPr>
        <p:spPr bwMode="auto">
          <a:xfrm rot="5400000">
            <a:off x="2803525" y="3032125"/>
            <a:ext cx="2895600" cy="336550"/>
          </a:xfrm>
          <a:prstGeom prst="rect">
            <a:avLst/>
          </a:prstGeom>
          <a:noFill/>
          <a:ln w="9525">
            <a:noFill/>
            <a:miter lim="800000"/>
            <a:headEnd/>
            <a:tailEnd/>
          </a:ln>
        </p:spPr>
        <p:txBody>
          <a:bodyPr>
            <a:spAutoFit/>
          </a:bodyPr>
          <a:lstStyle/>
          <a:p>
            <a:pPr>
              <a:spcBef>
                <a:spcPct val="50000"/>
              </a:spcBef>
            </a:pPr>
            <a:r>
              <a:rPr lang="en-US" sz="1600" b="1" i="0">
                <a:solidFill>
                  <a:srgbClr val="FFFF00"/>
                </a:solidFill>
                <a:latin typeface="Arial" pitchFamily="34" charset="0"/>
              </a:rPr>
              <a:t>Serum NTx levels (nM BCE)</a:t>
            </a:r>
          </a:p>
        </p:txBody>
      </p:sp>
      <p:sp>
        <p:nvSpPr>
          <p:cNvPr id="51210" name="Text Box 9"/>
          <p:cNvSpPr txBox="1">
            <a:spLocks noChangeArrowheads="1"/>
          </p:cNvSpPr>
          <p:nvPr/>
        </p:nvSpPr>
        <p:spPr bwMode="auto">
          <a:xfrm>
            <a:off x="1371600" y="6238875"/>
            <a:ext cx="6019800" cy="466725"/>
          </a:xfrm>
          <a:prstGeom prst="rect">
            <a:avLst/>
          </a:prstGeom>
          <a:noFill/>
          <a:ln w="9525">
            <a:solidFill>
              <a:srgbClr val="808080"/>
            </a:solidFill>
            <a:miter lim="800000"/>
            <a:headEnd/>
            <a:tailEnd/>
          </a:ln>
        </p:spPr>
        <p:txBody>
          <a:bodyPr>
            <a:spAutoFit/>
          </a:bodyPr>
          <a:lstStyle/>
          <a:p>
            <a:pPr algn="ctr">
              <a:spcBef>
                <a:spcPct val="50000"/>
              </a:spcBef>
            </a:pPr>
            <a:r>
              <a:rPr lang="en-US" sz="1200" i="0">
                <a:latin typeface="Arial" pitchFamily="34" charset="0"/>
              </a:rPr>
              <a:t>* These statements have not been evaluated by the Food and Drug Administration. This product is not intended to diagnose, treat, cure or prevent any disease.</a:t>
            </a:r>
          </a:p>
        </p:txBody>
      </p:sp>
      <p:sp>
        <p:nvSpPr>
          <p:cNvPr id="51211" name="Text Box 11"/>
          <p:cNvSpPr txBox="1">
            <a:spLocks noChangeArrowheads="1"/>
          </p:cNvSpPr>
          <p:nvPr/>
        </p:nvSpPr>
        <p:spPr bwMode="auto">
          <a:xfrm>
            <a:off x="1524000" y="3733800"/>
            <a:ext cx="1371600" cy="304800"/>
          </a:xfrm>
          <a:prstGeom prst="rect">
            <a:avLst/>
          </a:prstGeom>
          <a:noFill/>
          <a:ln w="9525">
            <a:noFill/>
            <a:miter lim="800000"/>
            <a:headEnd/>
            <a:tailEnd/>
          </a:ln>
        </p:spPr>
        <p:txBody>
          <a:bodyPr>
            <a:spAutoFit/>
          </a:bodyPr>
          <a:lstStyle/>
          <a:p>
            <a:pPr algn="ctr">
              <a:spcBef>
                <a:spcPct val="50000"/>
              </a:spcBef>
            </a:pPr>
            <a:r>
              <a:rPr lang="en-US" sz="1400" b="1" i="0">
                <a:solidFill>
                  <a:schemeClr val="bg1"/>
                </a:solidFill>
                <a:latin typeface="Arial" pitchFamily="34" charset="0"/>
              </a:rPr>
              <a:t>OSTEODENX</a:t>
            </a:r>
          </a:p>
        </p:txBody>
      </p:sp>
      <p:pic>
        <p:nvPicPr>
          <p:cNvPr id="51212" name="Picture 13"/>
          <p:cNvPicPr>
            <a:picLocks noChangeAspect="1" noChangeArrowheads="1"/>
          </p:cNvPicPr>
          <p:nvPr/>
        </p:nvPicPr>
        <p:blipFill>
          <a:blip r:embed="rId4" cstate="print"/>
          <a:srcRect b="92546"/>
          <a:stretch>
            <a:fillRect/>
          </a:stretch>
        </p:blipFill>
        <p:spPr bwMode="auto">
          <a:xfrm>
            <a:off x="4572000" y="933450"/>
            <a:ext cx="4572000" cy="76200"/>
          </a:xfrm>
          <a:prstGeom prst="rect">
            <a:avLst/>
          </a:prstGeom>
          <a:noFill/>
          <a:ln w="9525">
            <a:noFill/>
            <a:miter lim="800000"/>
            <a:headEnd/>
            <a:tailEnd/>
          </a:ln>
        </p:spPr>
      </p:pic>
      <p:sp>
        <p:nvSpPr>
          <p:cNvPr id="51213" name="Text Box 14"/>
          <p:cNvSpPr txBox="1">
            <a:spLocks noChangeArrowheads="1"/>
          </p:cNvSpPr>
          <p:nvPr/>
        </p:nvSpPr>
        <p:spPr bwMode="auto">
          <a:xfrm>
            <a:off x="4572000" y="2133600"/>
            <a:ext cx="4302125" cy="2528888"/>
          </a:xfrm>
          <a:prstGeom prst="rect">
            <a:avLst/>
          </a:prstGeom>
          <a:noFill/>
          <a:ln w="9525">
            <a:noFill/>
            <a:miter lim="800000"/>
            <a:headEnd/>
            <a:tailEnd/>
          </a:ln>
        </p:spPr>
        <p:txBody>
          <a:bodyPr>
            <a:spAutoFit/>
          </a:bodyPr>
          <a:lstStyle/>
          <a:p>
            <a:pPr>
              <a:spcBef>
                <a:spcPct val="50000"/>
              </a:spcBef>
            </a:pPr>
            <a:r>
              <a:rPr lang="en-US" sz="3200" b="1" i="0">
                <a:latin typeface="Arial" pitchFamily="34" charset="0"/>
              </a:rPr>
              <a:t>Serums indicated OSTEODENX could slow down bone loss by 25% compared to Control Group</a:t>
            </a:r>
          </a:p>
        </p:txBody>
      </p:sp>
      <p:sp>
        <p:nvSpPr>
          <p:cNvPr id="51214" name="Text Box 12"/>
          <p:cNvSpPr txBox="1">
            <a:spLocks noChangeArrowheads="1"/>
          </p:cNvSpPr>
          <p:nvPr/>
        </p:nvSpPr>
        <p:spPr bwMode="auto">
          <a:xfrm>
            <a:off x="1676400" y="2895600"/>
            <a:ext cx="1066800" cy="304800"/>
          </a:xfrm>
          <a:prstGeom prst="rect">
            <a:avLst/>
          </a:prstGeom>
          <a:noFill/>
          <a:ln w="9525">
            <a:noFill/>
            <a:miter lim="800000"/>
            <a:headEnd/>
            <a:tailEnd/>
          </a:ln>
        </p:spPr>
        <p:txBody>
          <a:bodyPr>
            <a:spAutoFit/>
          </a:bodyPr>
          <a:lstStyle/>
          <a:p>
            <a:pPr algn="ctr">
              <a:spcBef>
                <a:spcPct val="50000"/>
              </a:spcBef>
            </a:pPr>
            <a:r>
              <a:rPr lang="en-US" sz="1400" b="1" i="0">
                <a:latin typeface="Arial" pitchFamily="34" charset="0"/>
              </a:rPr>
              <a:t>CONTROL</a:t>
            </a:r>
          </a:p>
        </p:txBody>
      </p:sp>
    </p:spTree>
  </p:cSld>
  <p:clrMapOvr>
    <a:masterClrMapping/>
  </p:clrMapOvr>
  <p:transition spd="slow">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4" descr="Picture2.png"/>
          <p:cNvPicPr>
            <a:picLocks noChangeAspect="1"/>
          </p:cNvPicPr>
          <p:nvPr/>
        </p:nvPicPr>
        <p:blipFill>
          <a:blip r:embed="rId3" cstate="print"/>
          <a:srcRect/>
          <a:stretch>
            <a:fillRect/>
          </a:stretch>
        </p:blipFill>
        <p:spPr bwMode="auto">
          <a:xfrm>
            <a:off x="228600" y="1371600"/>
            <a:ext cx="3943350" cy="4352925"/>
          </a:xfrm>
          <a:prstGeom prst="rect">
            <a:avLst/>
          </a:prstGeom>
          <a:noFill/>
          <a:ln w="9525">
            <a:noFill/>
            <a:miter lim="800000"/>
            <a:headEnd/>
            <a:tailEnd/>
          </a:ln>
        </p:spPr>
      </p:pic>
      <p:pic>
        <p:nvPicPr>
          <p:cNvPr id="52227" name="Picture 2"/>
          <p:cNvPicPr>
            <a:picLocks noChangeAspect="1" noChangeArrowheads="1"/>
          </p:cNvPicPr>
          <p:nvPr/>
        </p:nvPicPr>
        <p:blipFill>
          <a:blip r:embed="rId4" cstate="print"/>
          <a:srcRect/>
          <a:stretch>
            <a:fillRect/>
          </a:stretch>
        </p:blipFill>
        <p:spPr bwMode="auto">
          <a:xfrm>
            <a:off x="0" y="0"/>
            <a:ext cx="4572000" cy="1022350"/>
          </a:xfrm>
          <a:prstGeom prst="rect">
            <a:avLst/>
          </a:prstGeom>
          <a:noFill/>
          <a:ln w="9525">
            <a:noFill/>
            <a:miter lim="800000"/>
            <a:headEnd/>
            <a:tailEnd/>
          </a:ln>
        </p:spPr>
      </p:pic>
      <p:sp>
        <p:nvSpPr>
          <p:cNvPr id="52228" name="Text Box 3"/>
          <p:cNvSpPr txBox="1">
            <a:spLocks noChangeArrowheads="1"/>
          </p:cNvSpPr>
          <p:nvPr/>
        </p:nvSpPr>
        <p:spPr bwMode="auto">
          <a:xfrm>
            <a:off x="2286000" y="90488"/>
            <a:ext cx="381000" cy="214312"/>
          </a:xfrm>
          <a:prstGeom prst="rect">
            <a:avLst/>
          </a:prstGeom>
          <a:noFill/>
          <a:ln w="9525">
            <a:noFill/>
            <a:miter lim="800000"/>
            <a:headEnd/>
            <a:tailEnd/>
          </a:ln>
        </p:spPr>
        <p:txBody>
          <a:bodyPr>
            <a:spAutoFit/>
          </a:bodyPr>
          <a:lstStyle/>
          <a:p>
            <a:pPr>
              <a:spcBef>
                <a:spcPct val="50000"/>
              </a:spcBef>
            </a:pPr>
            <a:r>
              <a:rPr lang="en-US" sz="800" i="0">
                <a:solidFill>
                  <a:schemeClr val="bg1"/>
                </a:solidFill>
                <a:latin typeface="Arial" pitchFamily="34" charset="0"/>
              </a:rPr>
              <a:t>TM</a:t>
            </a:r>
          </a:p>
        </p:txBody>
      </p:sp>
      <p:sp>
        <p:nvSpPr>
          <p:cNvPr id="52229" name="Text Box 4"/>
          <p:cNvSpPr txBox="1">
            <a:spLocks noChangeArrowheads="1"/>
          </p:cNvSpPr>
          <p:nvPr/>
        </p:nvSpPr>
        <p:spPr bwMode="auto">
          <a:xfrm>
            <a:off x="4038600" y="715963"/>
            <a:ext cx="609600" cy="274637"/>
          </a:xfrm>
          <a:prstGeom prst="rect">
            <a:avLst/>
          </a:prstGeom>
          <a:noFill/>
          <a:ln w="9525">
            <a:noFill/>
            <a:miter lim="800000"/>
            <a:headEnd/>
            <a:tailEnd/>
          </a:ln>
        </p:spPr>
        <p:txBody>
          <a:bodyPr>
            <a:spAutoFit/>
          </a:bodyPr>
          <a:lstStyle/>
          <a:p>
            <a:pPr algn="ctr">
              <a:spcBef>
                <a:spcPct val="50000"/>
              </a:spcBef>
            </a:pPr>
            <a:r>
              <a:rPr lang="en-US" sz="1200" i="0">
                <a:solidFill>
                  <a:schemeClr val="bg1"/>
                </a:solidFill>
                <a:latin typeface="Arial" pitchFamily="34" charset="0"/>
              </a:rPr>
              <a:t>TM</a:t>
            </a:r>
          </a:p>
        </p:txBody>
      </p:sp>
      <p:sp>
        <p:nvSpPr>
          <p:cNvPr id="52230" name="Text Box 5"/>
          <p:cNvSpPr txBox="1">
            <a:spLocks noChangeArrowheads="1"/>
          </p:cNvSpPr>
          <p:nvPr/>
        </p:nvSpPr>
        <p:spPr bwMode="auto">
          <a:xfrm>
            <a:off x="4572000" y="304800"/>
            <a:ext cx="4572000" cy="519113"/>
          </a:xfrm>
          <a:prstGeom prst="rect">
            <a:avLst/>
          </a:prstGeom>
          <a:solidFill>
            <a:srgbClr val="CCFFFF"/>
          </a:solidFill>
          <a:ln w="25400">
            <a:noFill/>
            <a:miter lim="800000"/>
            <a:headEnd/>
            <a:tailEnd/>
          </a:ln>
        </p:spPr>
        <p:txBody>
          <a:bodyPr>
            <a:spAutoFit/>
          </a:bodyPr>
          <a:lstStyle/>
          <a:p>
            <a:pPr algn="ctr">
              <a:spcBef>
                <a:spcPct val="50000"/>
              </a:spcBef>
            </a:pPr>
            <a:r>
              <a:rPr lang="en-US" sz="2800" b="1" i="0">
                <a:solidFill>
                  <a:srgbClr val="800000"/>
                </a:solidFill>
                <a:latin typeface="Arial" pitchFamily="34" charset="0"/>
              </a:rPr>
              <a:t>Bone Formation</a:t>
            </a:r>
          </a:p>
        </p:txBody>
      </p:sp>
      <p:pic>
        <p:nvPicPr>
          <p:cNvPr id="52231" name="Picture 6" descr="app_assay"/>
          <p:cNvPicPr>
            <a:picLocks noChangeAspect="1" noChangeArrowheads="1"/>
          </p:cNvPicPr>
          <p:nvPr/>
        </p:nvPicPr>
        <p:blipFill>
          <a:blip r:embed="rId5" cstate="print"/>
          <a:srcRect/>
          <a:stretch>
            <a:fillRect/>
          </a:stretch>
        </p:blipFill>
        <p:spPr bwMode="auto">
          <a:xfrm>
            <a:off x="7696200" y="5410200"/>
            <a:ext cx="1219200" cy="1219200"/>
          </a:xfrm>
          <a:prstGeom prst="rect">
            <a:avLst/>
          </a:prstGeom>
          <a:noFill/>
          <a:ln w="9525">
            <a:noFill/>
            <a:miter lim="800000"/>
            <a:headEnd/>
            <a:tailEnd/>
          </a:ln>
        </p:spPr>
      </p:pic>
      <p:sp>
        <p:nvSpPr>
          <p:cNvPr id="52232" name="Text Box 7"/>
          <p:cNvSpPr txBox="1">
            <a:spLocks noChangeArrowheads="1"/>
          </p:cNvSpPr>
          <p:nvPr/>
        </p:nvSpPr>
        <p:spPr bwMode="auto">
          <a:xfrm>
            <a:off x="1676400" y="5638800"/>
            <a:ext cx="5562600" cy="457200"/>
          </a:xfrm>
          <a:prstGeom prst="rect">
            <a:avLst/>
          </a:prstGeom>
          <a:solidFill>
            <a:srgbClr val="CCFFFF"/>
          </a:solidFill>
          <a:ln w="9525">
            <a:noFill/>
            <a:miter lim="800000"/>
            <a:headEnd/>
            <a:tailEnd/>
          </a:ln>
        </p:spPr>
        <p:txBody>
          <a:bodyPr>
            <a:spAutoFit/>
          </a:bodyPr>
          <a:lstStyle/>
          <a:p>
            <a:pPr>
              <a:spcBef>
                <a:spcPct val="50000"/>
              </a:spcBef>
            </a:pPr>
            <a:r>
              <a:rPr lang="en-US" sz="2400" b="1" i="0">
                <a:solidFill>
                  <a:srgbClr val="800000"/>
                </a:solidFill>
                <a:latin typeface="Arial" pitchFamily="34" charset="0"/>
              </a:rPr>
              <a:t>Bone-Specific Alkaline Phosphatase</a:t>
            </a:r>
          </a:p>
        </p:txBody>
      </p:sp>
      <p:sp>
        <p:nvSpPr>
          <p:cNvPr id="52233" name="Text Box 8"/>
          <p:cNvSpPr txBox="1">
            <a:spLocks noChangeArrowheads="1"/>
          </p:cNvSpPr>
          <p:nvPr/>
        </p:nvSpPr>
        <p:spPr bwMode="auto">
          <a:xfrm rot="5400000">
            <a:off x="2835275" y="3184525"/>
            <a:ext cx="2743200" cy="336550"/>
          </a:xfrm>
          <a:prstGeom prst="rect">
            <a:avLst/>
          </a:prstGeom>
          <a:noFill/>
          <a:ln w="9525">
            <a:noFill/>
            <a:miter lim="800000"/>
            <a:headEnd/>
            <a:tailEnd/>
          </a:ln>
        </p:spPr>
        <p:txBody>
          <a:bodyPr>
            <a:spAutoFit/>
          </a:bodyPr>
          <a:lstStyle/>
          <a:p>
            <a:pPr>
              <a:spcBef>
                <a:spcPct val="50000"/>
              </a:spcBef>
            </a:pPr>
            <a:r>
              <a:rPr lang="en-US" sz="1600" b="1" i="0">
                <a:solidFill>
                  <a:srgbClr val="FFFF00"/>
                </a:solidFill>
                <a:latin typeface="Arial" pitchFamily="34" charset="0"/>
              </a:rPr>
              <a:t>Serum BSAP levels (U/L)</a:t>
            </a:r>
          </a:p>
        </p:txBody>
      </p:sp>
      <p:sp>
        <p:nvSpPr>
          <p:cNvPr id="52234" name="Text Box 9"/>
          <p:cNvSpPr txBox="1">
            <a:spLocks noChangeArrowheads="1"/>
          </p:cNvSpPr>
          <p:nvPr/>
        </p:nvSpPr>
        <p:spPr bwMode="auto">
          <a:xfrm>
            <a:off x="1371600" y="6238875"/>
            <a:ext cx="6019800" cy="466725"/>
          </a:xfrm>
          <a:prstGeom prst="rect">
            <a:avLst/>
          </a:prstGeom>
          <a:noFill/>
          <a:ln w="9525">
            <a:solidFill>
              <a:srgbClr val="808080"/>
            </a:solidFill>
            <a:miter lim="800000"/>
            <a:headEnd/>
            <a:tailEnd/>
          </a:ln>
        </p:spPr>
        <p:txBody>
          <a:bodyPr>
            <a:spAutoFit/>
          </a:bodyPr>
          <a:lstStyle/>
          <a:p>
            <a:pPr algn="ctr">
              <a:spcBef>
                <a:spcPct val="50000"/>
              </a:spcBef>
            </a:pPr>
            <a:r>
              <a:rPr lang="en-US" sz="1200" i="0">
                <a:latin typeface="Arial" pitchFamily="34" charset="0"/>
              </a:rPr>
              <a:t>* These statements have not been evaluated by the Food and Drug Administration. This product is not intended to diagnose, treat, cure or prevent any disease.</a:t>
            </a:r>
          </a:p>
        </p:txBody>
      </p:sp>
      <p:sp>
        <p:nvSpPr>
          <p:cNvPr id="52235" name="Text Box 11"/>
          <p:cNvSpPr txBox="1">
            <a:spLocks noChangeArrowheads="1"/>
          </p:cNvSpPr>
          <p:nvPr/>
        </p:nvSpPr>
        <p:spPr bwMode="auto">
          <a:xfrm>
            <a:off x="1447800" y="2895600"/>
            <a:ext cx="1447800" cy="304800"/>
          </a:xfrm>
          <a:prstGeom prst="rect">
            <a:avLst/>
          </a:prstGeom>
          <a:noFill/>
          <a:ln w="9525">
            <a:noFill/>
            <a:miter lim="800000"/>
            <a:headEnd/>
            <a:tailEnd/>
          </a:ln>
        </p:spPr>
        <p:txBody>
          <a:bodyPr>
            <a:spAutoFit/>
          </a:bodyPr>
          <a:lstStyle/>
          <a:p>
            <a:pPr>
              <a:spcBef>
                <a:spcPct val="50000"/>
              </a:spcBef>
            </a:pPr>
            <a:r>
              <a:rPr lang="en-US" sz="1400" b="1" i="0">
                <a:solidFill>
                  <a:srgbClr val="FF9966"/>
                </a:solidFill>
                <a:latin typeface="Arial" pitchFamily="34" charset="0"/>
              </a:rPr>
              <a:t>OSTEODENX</a:t>
            </a:r>
          </a:p>
        </p:txBody>
      </p:sp>
      <p:sp>
        <p:nvSpPr>
          <p:cNvPr id="52236" name="Text Box 12"/>
          <p:cNvSpPr txBox="1">
            <a:spLocks noChangeArrowheads="1"/>
          </p:cNvSpPr>
          <p:nvPr/>
        </p:nvSpPr>
        <p:spPr bwMode="auto">
          <a:xfrm>
            <a:off x="1676400" y="4191000"/>
            <a:ext cx="1143000" cy="304800"/>
          </a:xfrm>
          <a:prstGeom prst="rect">
            <a:avLst/>
          </a:prstGeom>
          <a:noFill/>
          <a:ln w="9525">
            <a:noFill/>
            <a:miter lim="800000"/>
            <a:headEnd/>
            <a:tailEnd/>
          </a:ln>
        </p:spPr>
        <p:txBody>
          <a:bodyPr>
            <a:spAutoFit/>
          </a:bodyPr>
          <a:lstStyle/>
          <a:p>
            <a:pPr>
              <a:spcBef>
                <a:spcPct val="50000"/>
              </a:spcBef>
            </a:pPr>
            <a:r>
              <a:rPr lang="en-US" sz="1400" b="1" i="0">
                <a:latin typeface="Arial" pitchFamily="34" charset="0"/>
              </a:rPr>
              <a:t>CONTROL</a:t>
            </a:r>
          </a:p>
        </p:txBody>
      </p:sp>
      <p:pic>
        <p:nvPicPr>
          <p:cNvPr id="52237" name="Picture 13"/>
          <p:cNvPicPr>
            <a:picLocks noChangeAspect="1" noChangeArrowheads="1"/>
          </p:cNvPicPr>
          <p:nvPr/>
        </p:nvPicPr>
        <p:blipFill>
          <a:blip r:embed="rId4" cstate="print"/>
          <a:srcRect b="92546"/>
          <a:stretch>
            <a:fillRect/>
          </a:stretch>
        </p:blipFill>
        <p:spPr bwMode="auto">
          <a:xfrm>
            <a:off x="4572000" y="933450"/>
            <a:ext cx="4572000" cy="76200"/>
          </a:xfrm>
          <a:prstGeom prst="rect">
            <a:avLst/>
          </a:prstGeom>
          <a:noFill/>
          <a:ln w="9525">
            <a:noFill/>
            <a:miter lim="800000"/>
            <a:headEnd/>
            <a:tailEnd/>
          </a:ln>
        </p:spPr>
      </p:pic>
      <p:sp>
        <p:nvSpPr>
          <p:cNvPr id="52238" name="Text Box 14"/>
          <p:cNvSpPr txBox="1">
            <a:spLocks noChangeArrowheads="1"/>
          </p:cNvSpPr>
          <p:nvPr/>
        </p:nvSpPr>
        <p:spPr bwMode="auto">
          <a:xfrm>
            <a:off x="4724400" y="1447800"/>
            <a:ext cx="4114800" cy="3748088"/>
          </a:xfrm>
          <a:prstGeom prst="rect">
            <a:avLst/>
          </a:prstGeom>
          <a:noFill/>
          <a:ln w="9525">
            <a:noFill/>
            <a:miter lim="800000"/>
            <a:headEnd/>
            <a:tailEnd/>
          </a:ln>
        </p:spPr>
        <p:txBody>
          <a:bodyPr>
            <a:spAutoFit/>
          </a:bodyPr>
          <a:lstStyle/>
          <a:p>
            <a:pPr>
              <a:spcBef>
                <a:spcPct val="50000"/>
              </a:spcBef>
            </a:pPr>
            <a:r>
              <a:rPr lang="en-US" sz="2800" b="1" i="0">
                <a:latin typeface="Arial" pitchFamily="34" charset="0"/>
              </a:rPr>
              <a:t>Serums indicated OSTEODENX</a:t>
            </a:r>
            <a:r>
              <a:rPr lang="en-US" sz="4000" b="1" i="0">
                <a:latin typeface="Arial" pitchFamily="34" charset="0"/>
              </a:rPr>
              <a:t> </a:t>
            </a:r>
            <a:r>
              <a:rPr lang="en-US" sz="4000" b="1">
                <a:latin typeface="Arial" pitchFamily="34" charset="0"/>
              </a:rPr>
              <a:t>increased</a:t>
            </a:r>
            <a:r>
              <a:rPr lang="en-US" sz="4000" b="1" i="0">
                <a:latin typeface="Arial" pitchFamily="34" charset="0"/>
              </a:rPr>
              <a:t> new bone forming cells </a:t>
            </a:r>
            <a:r>
              <a:rPr lang="en-US" sz="2400" b="1" i="0">
                <a:latin typeface="Arial" pitchFamily="34" charset="0"/>
              </a:rPr>
              <a:t>by </a:t>
            </a:r>
            <a:r>
              <a:rPr lang="en-US" sz="4400" b="1" i="0">
                <a:latin typeface="Arial" pitchFamily="34" charset="0"/>
              </a:rPr>
              <a:t>43%</a:t>
            </a:r>
            <a:r>
              <a:rPr lang="en-US" sz="2400" b="1" i="0">
                <a:latin typeface="Arial" pitchFamily="34" charset="0"/>
              </a:rPr>
              <a:t> compared to Control Group </a:t>
            </a:r>
            <a:r>
              <a:rPr lang="en-US" sz="2400" b="1">
                <a:latin typeface="Arial" pitchFamily="34" charset="0"/>
              </a:rPr>
              <a:t>[within 15 days].</a:t>
            </a:r>
          </a:p>
        </p:txBody>
      </p:sp>
    </p:spTree>
  </p:cSld>
  <p:clrMapOvr>
    <a:masterClrMapping/>
  </p:clrMapOvr>
  <p:transition spd="slow">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533400" y="0"/>
            <a:ext cx="8382000" cy="1143000"/>
          </a:xfrm>
        </p:spPr>
        <p:txBody>
          <a:bodyPr>
            <a:normAutofit fontScale="90000"/>
          </a:bodyPr>
          <a:lstStyle/>
          <a:p>
            <a:pPr eaLnBrk="1" fontAlgn="auto" hangingPunct="1">
              <a:spcAft>
                <a:spcPts val="0"/>
              </a:spcAft>
              <a:defRPr/>
            </a:pPr>
            <a:r>
              <a:rPr lang="en-US" sz="4400" dirty="0"/>
              <a:t/>
            </a:r>
            <a:br>
              <a:rPr lang="en-US" sz="4400" dirty="0"/>
            </a:br>
            <a:r>
              <a:rPr lang="en-US" sz="6700" i="1" u="sng" dirty="0">
                <a:solidFill>
                  <a:schemeClr val="bg1"/>
                </a:solidFill>
                <a:effectLst>
                  <a:outerShdw blurRad="38100" dist="38100" dir="2700000" algn="tl">
                    <a:srgbClr val="000000">
                      <a:alpha val="43137"/>
                    </a:srgbClr>
                  </a:outerShdw>
                </a:effectLst>
              </a:rPr>
              <a:t>O</a:t>
            </a:r>
            <a:r>
              <a:rPr lang="en-US" sz="4400" i="1" u="sng" dirty="0">
                <a:solidFill>
                  <a:schemeClr val="bg1"/>
                </a:solidFill>
                <a:effectLst>
                  <a:outerShdw blurRad="38100" dist="38100" dir="2700000" algn="tl">
                    <a:srgbClr val="000000">
                      <a:alpha val="43137"/>
                    </a:srgbClr>
                  </a:outerShdw>
                </a:effectLst>
              </a:rPr>
              <a:t>steoporosis </a:t>
            </a:r>
            <a:r>
              <a:rPr lang="en-US" sz="6700" i="1" u="sng" dirty="0">
                <a:solidFill>
                  <a:schemeClr val="bg1"/>
                </a:solidFill>
                <a:effectLst>
                  <a:outerShdw blurRad="38100" dist="38100" dir="2700000" algn="tl">
                    <a:srgbClr val="000000">
                      <a:alpha val="43137"/>
                    </a:srgbClr>
                  </a:outerShdw>
                </a:effectLst>
              </a:rPr>
              <a:t>I</a:t>
            </a:r>
            <a:r>
              <a:rPr lang="en-US" sz="4400" i="1" u="sng" dirty="0">
                <a:solidFill>
                  <a:schemeClr val="bg1"/>
                </a:solidFill>
                <a:effectLst>
                  <a:outerShdw blurRad="38100" dist="38100" dir="2700000" algn="tl">
                    <a:srgbClr val="000000">
                      <a:alpha val="43137"/>
                    </a:srgbClr>
                  </a:outerShdw>
                </a:effectLst>
              </a:rPr>
              <a:t>nternational</a:t>
            </a:r>
            <a:r>
              <a:rPr lang="en-US" sz="4400" i="1" dirty="0">
                <a:solidFill>
                  <a:schemeClr val="bg1"/>
                </a:solidFill>
                <a:effectLst>
                  <a:outerShdw blurRad="38100" dist="38100" dir="2700000" algn="tl">
                    <a:srgbClr val="000000">
                      <a:alpha val="43137"/>
                    </a:srgbClr>
                  </a:outerShdw>
                </a:effectLst>
              </a:rPr>
              <a:t>; </a:t>
            </a:r>
            <a:r>
              <a:rPr lang="en-US" sz="4400" i="1" dirty="0" smtClean="0">
                <a:solidFill>
                  <a:schemeClr val="bg1"/>
                </a:solidFill>
                <a:effectLst>
                  <a:outerShdw blurRad="38100" dist="38100" dir="2700000" algn="tl">
                    <a:srgbClr val="000000">
                      <a:alpha val="43137"/>
                    </a:srgbClr>
                  </a:outerShdw>
                </a:effectLst>
              </a:rPr>
              <a:t>2009,</a:t>
            </a:r>
            <a:r>
              <a:rPr lang="en-US" sz="4400" i="1" dirty="0">
                <a:solidFill>
                  <a:schemeClr val="bg1"/>
                </a:solidFill>
                <a:effectLst>
                  <a:outerShdw blurRad="38100" dist="38100" dir="2700000" algn="tl">
                    <a:srgbClr val="000000">
                      <a:alpha val="43137"/>
                    </a:srgbClr>
                  </a:outerShdw>
                </a:effectLst>
              </a:rPr>
              <a:t> Jan 27.</a:t>
            </a:r>
            <a:r>
              <a:rPr lang="en-US" sz="4400" dirty="0">
                <a:solidFill>
                  <a:schemeClr val="bg1"/>
                </a:solidFill>
                <a:effectLst>
                  <a:outerShdw blurRad="38100" dist="38100" dir="2700000" algn="tl">
                    <a:srgbClr val="000000">
                      <a:alpha val="43137"/>
                    </a:srgbClr>
                  </a:outerShdw>
                </a:effectLst>
              </a:rPr>
              <a:t> </a:t>
            </a:r>
          </a:p>
        </p:txBody>
      </p:sp>
      <p:sp>
        <p:nvSpPr>
          <p:cNvPr id="51203" name="Rectangle 3"/>
          <p:cNvSpPr>
            <a:spLocks noGrp="1" noChangeArrowheads="1"/>
          </p:cNvSpPr>
          <p:nvPr>
            <p:ph type="body" sz="half" idx="1"/>
          </p:nvPr>
        </p:nvSpPr>
        <p:spPr>
          <a:xfrm>
            <a:off x="0" y="1752600"/>
            <a:ext cx="4419600" cy="4876800"/>
          </a:xfrm>
        </p:spPr>
        <p:txBody>
          <a:bodyPr/>
          <a:lstStyle/>
          <a:p>
            <a:pPr eaLnBrk="1" hangingPunct="1">
              <a:lnSpc>
                <a:spcPct val="90000"/>
              </a:lnSpc>
              <a:buClr>
                <a:schemeClr val="tx1"/>
              </a:buClr>
            </a:pPr>
            <a:r>
              <a:rPr lang="en-US" sz="2000" b="1" smtClean="0">
                <a:solidFill>
                  <a:srgbClr val="375BB0"/>
                </a:solidFill>
              </a:rPr>
              <a:t>Promotes formation of </a:t>
            </a:r>
            <a:r>
              <a:rPr lang="en-US" sz="2000" b="1" u="sng" smtClean="0">
                <a:solidFill>
                  <a:schemeClr val="bg1"/>
                </a:solidFill>
              </a:rPr>
              <a:t>new capillaries</a:t>
            </a:r>
            <a:r>
              <a:rPr lang="en-US" sz="2000" b="1" smtClean="0">
                <a:solidFill>
                  <a:schemeClr val="bg1"/>
                </a:solidFill>
              </a:rPr>
              <a:t> </a:t>
            </a:r>
          </a:p>
          <a:p>
            <a:pPr eaLnBrk="1" hangingPunct="1">
              <a:lnSpc>
                <a:spcPct val="90000"/>
              </a:lnSpc>
              <a:buFont typeface="Wingdings" pitchFamily="2" charset="2"/>
              <a:buNone/>
            </a:pPr>
            <a:endParaRPr lang="en-US" sz="2000" b="1" smtClean="0"/>
          </a:p>
          <a:p>
            <a:pPr eaLnBrk="1" hangingPunct="1">
              <a:lnSpc>
                <a:spcPct val="90000"/>
              </a:lnSpc>
              <a:buClr>
                <a:schemeClr val="tx1"/>
              </a:buClr>
            </a:pPr>
            <a:r>
              <a:rPr lang="en-US" sz="2000" b="1" smtClean="0">
                <a:solidFill>
                  <a:srgbClr val="375BB0"/>
                </a:solidFill>
              </a:rPr>
              <a:t>Promotes</a:t>
            </a:r>
            <a:r>
              <a:rPr lang="en-US" sz="2000" b="1" smtClean="0"/>
              <a:t> </a:t>
            </a:r>
            <a:r>
              <a:rPr lang="en-US" sz="2000" b="1" u="sng" smtClean="0">
                <a:solidFill>
                  <a:schemeClr val="bg1"/>
                </a:solidFill>
              </a:rPr>
              <a:t>bone formation</a:t>
            </a:r>
            <a:r>
              <a:rPr lang="en-US" sz="2000" b="1" smtClean="0"/>
              <a:t>.  </a:t>
            </a:r>
          </a:p>
          <a:p>
            <a:pPr eaLnBrk="1" hangingPunct="1">
              <a:lnSpc>
                <a:spcPct val="90000"/>
              </a:lnSpc>
            </a:pPr>
            <a:endParaRPr lang="en-US" sz="2000" b="1" smtClean="0"/>
          </a:p>
          <a:p>
            <a:pPr eaLnBrk="1" hangingPunct="1">
              <a:lnSpc>
                <a:spcPct val="90000"/>
              </a:lnSpc>
              <a:buClr>
                <a:schemeClr val="tx1"/>
              </a:buClr>
            </a:pPr>
            <a:r>
              <a:rPr lang="en-US" sz="2000" b="1" smtClean="0">
                <a:solidFill>
                  <a:srgbClr val="375BB0"/>
                </a:solidFill>
              </a:rPr>
              <a:t>A ribonuclease-enriched lactoferrin supplement studied here, (market name OsteoDenx) </a:t>
            </a:r>
            <a:r>
              <a:rPr lang="en-US" sz="2000" b="1" u="sng" smtClean="0">
                <a:solidFill>
                  <a:srgbClr val="375BB0"/>
                </a:solidFill>
              </a:rPr>
              <a:t>demonstrates significant reduction in resorption and increase in formation, towards </a:t>
            </a:r>
            <a:r>
              <a:rPr lang="en-US" sz="2000" b="1" u="sng" smtClean="0">
                <a:solidFill>
                  <a:schemeClr val="bg1"/>
                </a:solidFill>
              </a:rPr>
              <a:t>restoring the balance of bone turnover within 6 months.</a:t>
            </a:r>
            <a:r>
              <a:rPr lang="en-US" sz="2000" u="sng" smtClean="0">
                <a:solidFill>
                  <a:schemeClr val="bg1"/>
                </a:solidFill>
              </a:rPr>
              <a:t> </a:t>
            </a:r>
          </a:p>
          <a:p>
            <a:pPr eaLnBrk="1" hangingPunct="1">
              <a:lnSpc>
                <a:spcPct val="90000"/>
              </a:lnSpc>
              <a:buClr>
                <a:schemeClr val="tx1"/>
              </a:buClr>
            </a:pPr>
            <a:endParaRPr lang="en-US" sz="2000" smtClean="0">
              <a:solidFill>
                <a:schemeClr val="bg1"/>
              </a:solidFill>
            </a:endParaRPr>
          </a:p>
          <a:p>
            <a:pPr eaLnBrk="1" hangingPunct="1">
              <a:lnSpc>
                <a:spcPct val="90000"/>
              </a:lnSpc>
              <a:buClr>
                <a:schemeClr val="tx1"/>
              </a:buClr>
            </a:pPr>
            <a:r>
              <a:rPr lang="en-US" sz="2000" b="1" smtClean="0">
                <a:solidFill>
                  <a:schemeClr val="bg1"/>
                </a:solidFill>
              </a:rPr>
              <a:t>“…initiates cellular differentiation.”</a:t>
            </a:r>
          </a:p>
        </p:txBody>
      </p:sp>
      <p:pic>
        <p:nvPicPr>
          <p:cNvPr id="53252" name="Picture 6"/>
          <p:cNvPicPr>
            <a:picLocks noChangeAspect="1" noChangeArrowheads="1"/>
          </p:cNvPicPr>
          <p:nvPr/>
        </p:nvPicPr>
        <p:blipFill>
          <a:blip r:embed="rId3" cstate="print"/>
          <a:srcRect/>
          <a:stretch>
            <a:fillRect/>
          </a:stretch>
        </p:blipFill>
        <p:spPr bwMode="auto">
          <a:xfrm>
            <a:off x="5943600" y="1828800"/>
            <a:ext cx="2838450" cy="3836988"/>
          </a:xfrm>
          <a:prstGeom prst="rect">
            <a:avLst/>
          </a:prstGeom>
          <a:noFill/>
          <a:ln w="9525">
            <a:noFill/>
            <a:miter lim="800000"/>
            <a:headEnd/>
            <a:tailEnd/>
          </a:ln>
        </p:spPr>
      </p:pic>
      <p:pic>
        <p:nvPicPr>
          <p:cNvPr id="36869" name="Picture 5"/>
          <p:cNvPicPr>
            <a:picLocks noChangeAspect="1" noChangeArrowheads="1"/>
          </p:cNvPicPr>
          <p:nvPr/>
        </p:nvPicPr>
        <p:blipFill>
          <a:blip r:embed="rId4" cstate="print"/>
          <a:srcRect/>
          <a:stretch>
            <a:fillRect/>
          </a:stretch>
        </p:blipFill>
        <p:spPr bwMode="auto">
          <a:xfrm>
            <a:off x="4648200" y="4495800"/>
            <a:ext cx="2616200" cy="1981200"/>
          </a:xfrm>
          <a:prstGeom prst="rect">
            <a:avLst/>
          </a:prstGeom>
          <a:noFill/>
          <a:ln w="9525">
            <a:noFill/>
            <a:miter lim="800000"/>
            <a:headEnd/>
            <a:tailEnd/>
          </a:ln>
          <a:effectLst>
            <a:outerShdw blurRad="609600" dir="18180000" sx="118000" sy="118000" algn="ctr" rotWithShape="0">
              <a:schemeClr val="tx1"/>
            </a:outerShdw>
          </a:effec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203">
                                            <p:txEl>
                                              <p:pRg st="2" end="2"/>
                                            </p:txEl>
                                          </p:spTgt>
                                        </p:tgtEl>
                                        <p:attrNameLst>
                                          <p:attrName>style.visibility</p:attrName>
                                        </p:attrNameLst>
                                      </p:cBhvr>
                                      <p:to>
                                        <p:strVal val="visible"/>
                                      </p:to>
                                    </p:set>
                                    <p:anim calcmode="lin" valueType="num">
                                      <p:cBhvr additive="base">
                                        <p:cTn id="13" dur="5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1203">
                                            <p:txEl>
                                              <p:pRg st="4" end="4"/>
                                            </p:txEl>
                                          </p:spTgt>
                                        </p:tgtEl>
                                        <p:attrNameLst>
                                          <p:attrName>style.visibility</p:attrName>
                                        </p:attrNameLst>
                                      </p:cBhvr>
                                      <p:to>
                                        <p:strVal val="visible"/>
                                      </p:to>
                                    </p:set>
                                    <p:anim calcmode="lin" valueType="num">
                                      <p:cBhvr additive="base">
                                        <p:cTn id="19" dur="500" fill="hold"/>
                                        <p:tgtEl>
                                          <p:spTgt spid="5120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1203">
                                            <p:txEl>
                                              <p:pRg st="6" end="6"/>
                                            </p:txEl>
                                          </p:spTgt>
                                        </p:tgtEl>
                                        <p:attrNameLst>
                                          <p:attrName>style.visibility</p:attrName>
                                        </p:attrNameLst>
                                      </p:cBhvr>
                                      <p:to>
                                        <p:strVal val="visible"/>
                                      </p:to>
                                    </p:set>
                                    <p:anim calcmode="lin" valueType="num">
                                      <p:cBhvr additive="base">
                                        <p:cTn id="25" dur="500" fill="hold"/>
                                        <p:tgtEl>
                                          <p:spTgt spid="5120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0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p:cNvSpPr>
          <p:nvPr/>
        </p:nvSpPr>
        <p:spPr bwMode="auto">
          <a:xfrm>
            <a:off x="0" y="0"/>
            <a:ext cx="9144000" cy="1600200"/>
          </a:xfrm>
          <a:prstGeom prst="rect">
            <a:avLst/>
          </a:prstGeom>
          <a:noFill/>
          <a:ln w="12700">
            <a:noFill/>
            <a:miter lim="800000"/>
            <a:headEnd/>
            <a:tailEnd/>
          </a:ln>
        </p:spPr>
        <p:txBody>
          <a:bodyPr lIns="24003" tIns="24003" rIns="24003" bIns="24003" anchor="ctr"/>
          <a:lstStyle/>
          <a:p>
            <a:r>
              <a:rPr lang="en-US" sz="3000">
                <a:latin typeface="Arial" pitchFamily="34" charset="0"/>
              </a:rPr>
              <a:t>Clinical Study PART-2</a:t>
            </a:r>
          </a:p>
          <a:p>
            <a:r>
              <a:rPr lang="en-US" sz="3500" b="1">
                <a:solidFill>
                  <a:srgbClr val="E6E6E6"/>
                </a:solidFill>
                <a:latin typeface="Arial" pitchFamily="34" charset="0"/>
              </a:rPr>
              <a:t>OsteoDenx® and </a:t>
            </a:r>
            <a:r>
              <a:rPr lang="en-US" sz="3500" b="1">
                <a:solidFill>
                  <a:srgbClr val="FF0000"/>
                </a:solidFill>
                <a:latin typeface="Arial" pitchFamily="34" charset="0"/>
              </a:rPr>
              <a:t>Bone Inflammation</a:t>
            </a:r>
          </a:p>
        </p:txBody>
      </p:sp>
      <p:sp>
        <p:nvSpPr>
          <p:cNvPr id="54275" name="Rectangle 2"/>
          <p:cNvSpPr>
            <a:spLocks/>
          </p:cNvSpPr>
          <p:nvPr/>
        </p:nvSpPr>
        <p:spPr bwMode="auto">
          <a:xfrm>
            <a:off x="0" y="5895975"/>
            <a:ext cx="9144000" cy="962025"/>
          </a:xfrm>
          <a:prstGeom prst="rect">
            <a:avLst/>
          </a:prstGeom>
          <a:noFill/>
          <a:ln w="12700">
            <a:noFill/>
            <a:miter lim="800000"/>
            <a:headEnd/>
            <a:tailEnd/>
          </a:ln>
        </p:spPr>
        <p:txBody>
          <a:bodyPr lIns="0" tIns="0" rIns="0" bIns="0" anchor="ctr"/>
          <a:lstStyle/>
          <a:p>
            <a:pPr marL="215900" indent="-215900"/>
            <a:r>
              <a:rPr lang="en-US" sz="1900">
                <a:solidFill>
                  <a:srgbClr val="84DDFD"/>
                </a:solidFill>
                <a:latin typeface="Arial" pitchFamily="34" charset="0"/>
              </a:rPr>
              <a:t>* Highly specific and accurate bone markers - measures </a:t>
            </a:r>
            <a:r>
              <a:rPr lang="en-US" sz="1900" b="1">
                <a:solidFill>
                  <a:srgbClr val="84DDFD"/>
                </a:solidFill>
                <a:latin typeface="Arial" pitchFamily="34" charset="0"/>
              </a:rPr>
              <a:t>real-time</a:t>
            </a:r>
            <a:r>
              <a:rPr lang="en-US" sz="1900">
                <a:solidFill>
                  <a:srgbClr val="84DDFD"/>
                </a:solidFill>
                <a:latin typeface="Arial" pitchFamily="34" charset="0"/>
              </a:rPr>
              <a:t> bone inflammation</a:t>
            </a:r>
          </a:p>
          <a:p>
            <a:pPr marL="215900" indent="-215900"/>
            <a:r>
              <a:rPr lang="en-US" sz="1900">
                <a:solidFill>
                  <a:srgbClr val="84DDFD"/>
                </a:solidFill>
                <a:latin typeface="Arial" pitchFamily="34" charset="0"/>
              </a:rPr>
              <a:t>* Same bone inflammation markers used in pharmaceutical clinical trials</a:t>
            </a:r>
          </a:p>
        </p:txBody>
      </p:sp>
      <p:pic>
        <p:nvPicPr>
          <p:cNvPr id="54276" name="Picture 3"/>
          <p:cNvPicPr>
            <a:picLocks noChangeAspect="1" noChangeArrowheads="1"/>
          </p:cNvPicPr>
          <p:nvPr/>
        </p:nvPicPr>
        <p:blipFill>
          <a:blip r:embed="rId3" cstate="print"/>
          <a:srcRect t="9549" b="19098"/>
          <a:stretch>
            <a:fillRect/>
          </a:stretch>
        </p:blipFill>
        <p:spPr bwMode="auto">
          <a:xfrm>
            <a:off x="371475" y="400050"/>
            <a:ext cx="8401050" cy="6080125"/>
          </a:xfrm>
          <a:prstGeom prst="rect">
            <a:avLst/>
          </a:prstGeom>
          <a:noFill/>
          <a:ln w="12700">
            <a:noFill/>
            <a:miter lim="800000"/>
            <a:headEnd/>
            <a:tailEnd/>
          </a:ln>
        </p:spPr>
      </p:pic>
      <p:sp>
        <p:nvSpPr>
          <p:cNvPr id="54277" name="Text Box 6"/>
          <p:cNvSpPr txBox="1">
            <a:spLocks noChangeArrowheads="1"/>
          </p:cNvSpPr>
          <p:nvPr/>
        </p:nvSpPr>
        <p:spPr bwMode="auto">
          <a:xfrm>
            <a:off x="5791200" y="228600"/>
            <a:ext cx="3581400" cy="762000"/>
          </a:xfrm>
          <a:prstGeom prst="rect">
            <a:avLst/>
          </a:prstGeom>
          <a:noFill/>
          <a:ln w="9525">
            <a:noFill/>
            <a:miter lim="800000"/>
            <a:headEnd/>
            <a:tailEnd/>
          </a:ln>
          <a:effectLst/>
        </p:spPr>
        <p:txBody>
          <a:bodyPr>
            <a:spAutoFit/>
          </a:bodyPr>
          <a:lstStyle/>
          <a:p>
            <a:pPr>
              <a:spcBef>
                <a:spcPct val="50000"/>
              </a:spcBef>
            </a:pPr>
            <a:r>
              <a:rPr lang="en-US">
                <a:latin typeface="Times New Roman" pitchFamily="18" charset="0"/>
              </a:rPr>
              <a:t>“</a:t>
            </a:r>
            <a:r>
              <a:rPr lang="en-US"/>
              <a:t>Inflammation Research</a:t>
            </a:r>
            <a:r>
              <a:rPr lang="en-US">
                <a:latin typeface="Times New Roman" pitchFamily="18" charset="0"/>
              </a:rPr>
              <a:t>”</a:t>
            </a:r>
            <a:r>
              <a:rPr lang="en-US"/>
              <a:t> May 2010</a:t>
            </a:r>
          </a:p>
        </p:txBody>
      </p:sp>
    </p:spTree>
  </p:cSld>
  <p:clrMapOvr>
    <a:masterClrMapping/>
  </p:clrMapOvr>
  <p:transition spd="med">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1"/>
          <p:cNvSpPr>
            <a:spLocks/>
          </p:cNvSpPr>
          <p:nvPr/>
        </p:nvSpPr>
        <p:spPr bwMode="auto">
          <a:xfrm>
            <a:off x="258763" y="428625"/>
            <a:ext cx="4129087" cy="1314450"/>
          </a:xfrm>
          <a:prstGeom prst="rect">
            <a:avLst/>
          </a:prstGeom>
          <a:noFill/>
          <a:ln w="12700">
            <a:noFill/>
            <a:miter lim="800000"/>
            <a:headEnd/>
            <a:tailEnd/>
          </a:ln>
        </p:spPr>
        <p:txBody>
          <a:bodyPr lIns="0" tIns="0" rIns="0" bIns="0" anchor="ctr"/>
          <a:lstStyle/>
          <a:p>
            <a:r>
              <a:rPr lang="en-US" sz="4000">
                <a:solidFill>
                  <a:srgbClr val="002939"/>
                </a:solidFill>
                <a:latin typeface="Arial" pitchFamily="34" charset="0"/>
              </a:rPr>
              <a:t>Osteo</a:t>
            </a:r>
            <a:r>
              <a:rPr lang="en-US" sz="4000" b="1">
                <a:solidFill>
                  <a:srgbClr val="002939"/>
                </a:solidFill>
                <a:latin typeface="Arial" pitchFamily="34" charset="0"/>
              </a:rPr>
              <a:t>Denx® </a:t>
            </a:r>
          </a:p>
          <a:p>
            <a:endParaRPr lang="en-US" sz="3000" b="1">
              <a:solidFill>
                <a:srgbClr val="676767"/>
              </a:solidFill>
              <a:latin typeface="Arial" pitchFamily="34" charset="0"/>
            </a:endParaRPr>
          </a:p>
        </p:txBody>
      </p:sp>
      <p:sp>
        <p:nvSpPr>
          <p:cNvPr id="55299" name="Rectangle 2"/>
          <p:cNvSpPr>
            <a:spLocks/>
          </p:cNvSpPr>
          <p:nvPr/>
        </p:nvSpPr>
        <p:spPr bwMode="auto">
          <a:xfrm>
            <a:off x="4495800" y="319088"/>
            <a:ext cx="4419600" cy="1514475"/>
          </a:xfrm>
          <a:prstGeom prst="rect">
            <a:avLst/>
          </a:prstGeom>
          <a:noFill/>
          <a:ln w="12700">
            <a:noFill/>
            <a:miter lim="800000"/>
            <a:headEnd/>
            <a:tailEnd/>
          </a:ln>
        </p:spPr>
        <p:txBody>
          <a:bodyPr lIns="0" tIns="0" rIns="0" bIns="0" anchor="ctr"/>
          <a:lstStyle/>
          <a:p>
            <a:pPr algn="r"/>
            <a:r>
              <a:rPr lang="en-US" sz="6000">
                <a:solidFill>
                  <a:schemeClr val="bg1"/>
                </a:solidFill>
                <a:latin typeface="Arial" pitchFamily="34" charset="0"/>
              </a:rPr>
              <a:t>Publication:</a:t>
            </a:r>
          </a:p>
          <a:p>
            <a:pPr algn="r"/>
            <a:r>
              <a:rPr lang="en-US" b="1">
                <a:solidFill>
                  <a:schemeClr val="bg1"/>
                </a:solidFill>
                <a:latin typeface="Times New Roman" pitchFamily="18" charset="0"/>
              </a:rPr>
              <a:t>“</a:t>
            </a:r>
            <a:r>
              <a:rPr lang="en-US" b="1">
                <a:solidFill>
                  <a:schemeClr val="bg1"/>
                </a:solidFill>
              </a:rPr>
              <a:t>Inflammation Research</a:t>
            </a:r>
            <a:r>
              <a:rPr lang="en-US" b="1">
                <a:solidFill>
                  <a:schemeClr val="bg1"/>
                </a:solidFill>
                <a:latin typeface="Times New Roman" pitchFamily="18" charset="0"/>
              </a:rPr>
              <a:t>”</a:t>
            </a:r>
            <a:endParaRPr lang="en-US" b="1">
              <a:solidFill>
                <a:schemeClr val="bg1"/>
              </a:solidFill>
            </a:endParaRPr>
          </a:p>
          <a:p>
            <a:pPr algn="r"/>
            <a:r>
              <a:rPr lang="en-US">
                <a:solidFill>
                  <a:schemeClr val="bg1"/>
                </a:solidFill>
              </a:rPr>
              <a:t>May 2010</a:t>
            </a:r>
            <a:r>
              <a:rPr lang="en-US"/>
              <a:t> </a:t>
            </a:r>
          </a:p>
        </p:txBody>
      </p:sp>
      <p:sp>
        <p:nvSpPr>
          <p:cNvPr id="55300" name="Rectangle 3"/>
          <p:cNvSpPr>
            <a:spLocks/>
          </p:cNvSpPr>
          <p:nvPr/>
        </p:nvSpPr>
        <p:spPr bwMode="auto">
          <a:xfrm>
            <a:off x="5713413" y="4029075"/>
            <a:ext cx="3216275" cy="2286000"/>
          </a:xfrm>
          <a:prstGeom prst="rect">
            <a:avLst/>
          </a:prstGeom>
          <a:noFill/>
          <a:ln w="12700">
            <a:noFill/>
            <a:miter lim="800000"/>
            <a:headEnd/>
            <a:tailEnd/>
          </a:ln>
        </p:spPr>
        <p:txBody>
          <a:bodyPr wrap="none" lIns="0" tIns="0" rIns="0" bIns="0" anchor="ctr">
            <a:spAutoFit/>
          </a:bodyPr>
          <a:lstStyle/>
          <a:p>
            <a:pPr algn="r"/>
            <a:r>
              <a:rPr lang="en-US" sz="3000" b="1">
                <a:solidFill>
                  <a:srgbClr val="C00000"/>
                </a:solidFill>
                <a:latin typeface="Arial" pitchFamily="34" charset="0"/>
              </a:rPr>
              <a:t>Pro-Inflammation</a:t>
            </a:r>
          </a:p>
          <a:p>
            <a:pPr algn="r"/>
            <a:r>
              <a:rPr lang="en-US" sz="3000" b="1">
                <a:solidFill>
                  <a:srgbClr val="C00000"/>
                </a:solidFill>
                <a:latin typeface="Arial" pitchFamily="34" charset="0"/>
              </a:rPr>
              <a:t>IL-1 </a:t>
            </a:r>
            <a:r>
              <a:rPr lang="en-US" sz="3000">
                <a:solidFill>
                  <a:srgbClr val="C00000"/>
                </a:solidFill>
                <a:latin typeface="Arial" pitchFamily="34" charset="0"/>
              </a:rPr>
              <a:t>DECREASED</a:t>
            </a:r>
          </a:p>
          <a:p>
            <a:pPr algn="r"/>
            <a:r>
              <a:rPr lang="en-US" sz="3000" b="1">
                <a:solidFill>
                  <a:srgbClr val="C00000"/>
                </a:solidFill>
                <a:latin typeface="Arial" pitchFamily="34" charset="0"/>
              </a:rPr>
              <a:t>IL-6</a:t>
            </a:r>
            <a:r>
              <a:rPr lang="en-US" sz="3000">
                <a:solidFill>
                  <a:srgbClr val="C00000"/>
                </a:solidFill>
                <a:latin typeface="Arial" pitchFamily="34" charset="0"/>
              </a:rPr>
              <a:t> DECREASED</a:t>
            </a:r>
          </a:p>
          <a:p>
            <a:pPr algn="r"/>
            <a:r>
              <a:rPr lang="en-US" sz="3000" b="1">
                <a:solidFill>
                  <a:srgbClr val="C00000"/>
                </a:solidFill>
                <a:latin typeface="Arial" pitchFamily="34" charset="0"/>
              </a:rPr>
              <a:t>TNF</a:t>
            </a:r>
            <a:r>
              <a:rPr lang="en-US" sz="3000">
                <a:solidFill>
                  <a:srgbClr val="C00000"/>
                </a:solidFill>
                <a:latin typeface="Arial" pitchFamily="34" charset="0"/>
              </a:rPr>
              <a:t> DECREASED</a:t>
            </a:r>
          </a:p>
          <a:p>
            <a:pPr algn="r"/>
            <a:r>
              <a:rPr lang="en-US" sz="3000" b="1">
                <a:solidFill>
                  <a:srgbClr val="C00000"/>
                </a:solidFill>
                <a:latin typeface="Arial" pitchFamily="34" charset="0"/>
              </a:rPr>
              <a:t>Range: 10-44%</a:t>
            </a:r>
          </a:p>
        </p:txBody>
      </p:sp>
      <p:pic>
        <p:nvPicPr>
          <p:cNvPr id="55301" name="Picture 4"/>
          <p:cNvPicPr>
            <a:picLocks noChangeAspect="1" noChangeArrowheads="1"/>
          </p:cNvPicPr>
          <p:nvPr/>
        </p:nvPicPr>
        <p:blipFill>
          <a:blip r:embed="rId3" cstate="print"/>
          <a:srcRect l="1793" r="897" b="1254"/>
          <a:stretch>
            <a:fillRect/>
          </a:stretch>
        </p:blipFill>
        <p:spPr bwMode="auto">
          <a:xfrm>
            <a:off x="0" y="2667000"/>
            <a:ext cx="3962400" cy="3832225"/>
          </a:xfrm>
          <a:prstGeom prst="rect">
            <a:avLst/>
          </a:prstGeom>
          <a:noFill/>
          <a:ln w="12700">
            <a:noFill/>
            <a:miter lim="800000"/>
            <a:headEnd/>
            <a:tailEnd/>
          </a:ln>
        </p:spPr>
      </p:pic>
      <p:sp>
        <p:nvSpPr>
          <p:cNvPr id="55302" name="Rectangle 5"/>
          <p:cNvSpPr>
            <a:spLocks/>
          </p:cNvSpPr>
          <p:nvPr/>
        </p:nvSpPr>
        <p:spPr bwMode="auto">
          <a:xfrm>
            <a:off x="1219200" y="1600200"/>
            <a:ext cx="7010400" cy="2667000"/>
          </a:xfrm>
          <a:prstGeom prst="rect">
            <a:avLst/>
          </a:prstGeom>
          <a:noFill/>
          <a:ln w="12700">
            <a:noFill/>
            <a:miter lim="800000"/>
            <a:headEnd/>
            <a:tailEnd/>
          </a:ln>
        </p:spPr>
        <p:txBody>
          <a:bodyPr lIns="0" tIns="0" rIns="0" bIns="0" anchor="ctr"/>
          <a:lstStyle/>
          <a:p>
            <a:pPr algn="r"/>
            <a:r>
              <a:rPr lang="en-US" sz="5400" b="1">
                <a:solidFill>
                  <a:srgbClr val="559FF9"/>
                </a:solidFill>
                <a:latin typeface="Arial" pitchFamily="34" charset="0"/>
              </a:rPr>
              <a:t>Anti-Inflammation</a:t>
            </a:r>
          </a:p>
          <a:p>
            <a:pPr algn="r"/>
            <a:r>
              <a:rPr lang="en-US" sz="3600" b="1">
                <a:solidFill>
                  <a:srgbClr val="559FF9"/>
                </a:solidFill>
                <a:latin typeface="Arial" pitchFamily="34" charset="0"/>
              </a:rPr>
              <a:t>IL-10 levels </a:t>
            </a:r>
            <a:r>
              <a:rPr lang="en-US" sz="3600">
                <a:solidFill>
                  <a:srgbClr val="559FF9"/>
                </a:solidFill>
                <a:latin typeface="Arial" pitchFamily="34" charset="0"/>
              </a:rPr>
              <a:t>ELEVATED </a:t>
            </a:r>
            <a:r>
              <a:rPr lang="en-US" sz="4400" b="1">
                <a:solidFill>
                  <a:srgbClr val="559FF9"/>
                </a:solidFill>
                <a:latin typeface="Arial" pitchFamily="34" charset="0"/>
              </a:rPr>
              <a:t>140%</a:t>
            </a:r>
            <a:r>
              <a:rPr lang="en-US" sz="3600">
                <a:solidFill>
                  <a:srgbClr val="559FF9"/>
                </a:solidFill>
                <a:latin typeface="Arial" pitchFamily="34" charset="0"/>
              </a:rPr>
              <a:t> </a:t>
            </a:r>
          </a:p>
          <a:p>
            <a:pPr algn="r"/>
            <a:endParaRPr lang="en-US" sz="3000" b="1">
              <a:solidFill>
                <a:srgbClr val="FF0000"/>
              </a:solidFill>
              <a:latin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cstate="print"/>
          <a:srcRect/>
          <a:stretch>
            <a:fillRect/>
          </a:stretch>
        </p:blipFill>
        <p:spPr bwMode="auto">
          <a:xfrm>
            <a:off x="381000" y="228600"/>
            <a:ext cx="2057400" cy="2057400"/>
          </a:xfrm>
          <a:prstGeom prst="rect">
            <a:avLst/>
          </a:prstGeom>
          <a:noFill/>
          <a:ln w="12700">
            <a:noFill/>
            <a:miter lim="800000"/>
            <a:headEnd/>
            <a:tailEnd/>
          </a:ln>
        </p:spPr>
      </p:pic>
      <p:pic>
        <p:nvPicPr>
          <p:cNvPr id="56323" name="Picture 2"/>
          <p:cNvPicPr>
            <a:picLocks noChangeAspect="1" noChangeArrowheads="1"/>
          </p:cNvPicPr>
          <p:nvPr/>
        </p:nvPicPr>
        <p:blipFill>
          <a:blip r:embed="rId4" cstate="print"/>
          <a:srcRect/>
          <a:stretch>
            <a:fillRect/>
          </a:stretch>
        </p:blipFill>
        <p:spPr bwMode="auto">
          <a:xfrm>
            <a:off x="381000" y="2971800"/>
            <a:ext cx="2514600" cy="3667125"/>
          </a:xfrm>
          <a:prstGeom prst="rect">
            <a:avLst/>
          </a:prstGeom>
          <a:noFill/>
          <a:ln w="12700">
            <a:noFill/>
            <a:miter lim="800000"/>
            <a:headEnd/>
            <a:tailEnd/>
          </a:ln>
        </p:spPr>
      </p:pic>
      <p:pic>
        <p:nvPicPr>
          <p:cNvPr id="56324" name="Picture 3"/>
          <p:cNvPicPr>
            <a:picLocks noChangeAspect="1" noChangeArrowheads="1"/>
          </p:cNvPicPr>
          <p:nvPr/>
        </p:nvPicPr>
        <p:blipFill>
          <a:blip r:embed="rId4" cstate="print"/>
          <a:srcRect/>
          <a:stretch>
            <a:fillRect/>
          </a:stretch>
        </p:blipFill>
        <p:spPr bwMode="auto">
          <a:xfrm>
            <a:off x="3276600" y="2971800"/>
            <a:ext cx="2514600" cy="3667125"/>
          </a:xfrm>
          <a:prstGeom prst="rect">
            <a:avLst/>
          </a:prstGeom>
          <a:noFill/>
          <a:ln w="12700">
            <a:noFill/>
            <a:miter lim="800000"/>
            <a:headEnd/>
            <a:tailEnd/>
          </a:ln>
        </p:spPr>
      </p:pic>
      <p:pic>
        <p:nvPicPr>
          <p:cNvPr id="56325" name="Picture 4"/>
          <p:cNvPicPr>
            <a:picLocks noChangeAspect="1" noChangeArrowheads="1"/>
          </p:cNvPicPr>
          <p:nvPr/>
        </p:nvPicPr>
        <p:blipFill>
          <a:blip r:embed="rId4" cstate="print"/>
          <a:srcRect/>
          <a:stretch>
            <a:fillRect/>
          </a:stretch>
        </p:blipFill>
        <p:spPr bwMode="auto">
          <a:xfrm>
            <a:off x="6248400" y="2971800"/>
            <a:ext cx="2514600" cy="3667125"/>
          </a:xfrm>
          <a:prstGeom prst="rect">
            <a:avLst/>
          </a:prstGeom>
          <a:noFill/>
          <a:ln w="12700">
            <a:noFill/>
            <a:miter lim="800000"/>
            <a:headEnd/>
            <a:tailEnd/>
          </a:ln>
        </p:spPr>
      </p:pic>
      <p:sp>
        <p:nvSpPr>
          <p:cNvPr id="56326" name="Rectangle 5"/>
          <p:cNvSpPr>
            <a:spLocks/>
          </p:cNvSpPr>
          <p:nvPr/>
        </p:nvSpPr>
        <p:spPr bwMode="auto">
          <a:xfrm>
            <a:off x="2819400" y="228600"/>
            <a:ext cx="3398838" cy="942975"/>
          </a:xfrm>
          <a:prstGeom prst="rect">
            <a:avLst/>
          </a:prstGeom>
          <a:noFill/>
          <a:ln w="12700">
            <a:noFill/>
            <a:miter lim="800000"/>
            <a:headEnd/>
            <a:tailEnd/>
          </a:ln>
        </p:spPr>
        <p:txBody>
          <a:bodyPr lIns="0" tIns="0" rIns="0" bIns="0" anchor="ctr"/>
          <a:lstStyle/>
          <a:p>
            <a:r>
              <a:rPr lang="en-US" sz="4000">
                <a:solidFill>
                  <a:srgbClr val="002939"/>
                </a:solidFill>
                <a:latin typeface="Arial" pitchFamily="34" charset="0"/>
              </a:rPr>
              <a:t>Osteo</a:t>
            </a:r>
            <a:r>
              <a:rPr lang="en-US" sz="4000" b="1">
                <a:solidFill>
                  <a:srgbClr val="002939"/>
                </a:solidFill>
                <a:latin typeface="Arial" pitchFamily="34" charset="0"/>
              </a:rPr>
              <a:t>Denx®  </a:t>
            </a:r>
          </a:p>
          <a:p>
            <a:endParaRPr lang="en-US" sz="3000" b="1">
              <a:solidFill>
                <a:srgbClr val="676767"/>
              </a:solidFill>
              <a:latin typeface="Arial" pitchFamily="34" charset="0"/>
            </a:endParaRPr>
          </a:p>
        </p:txBody>
      </p:sp>
      <p:sp>
        <p:nvSpPr>
          <p:cNvPr id="56327" name="Rectangle 6"/>
          <p:cNvSpPr>
            <a:spLocks/>
          </p:cNvSpPr>
          <p:nvPr/>
        </p:nvSpPr>
        <p:spPr bwMode="auto">
          <a:xfrm>
            <a:off x="6553200" y="2362200"/>
            <a:ext cx="1871663" cy="466725"/>
          </a:xfrm>
          <a:prstGeom prst="rect">
            <a:avLst/>
          </a:prstGeom>
          <a:noFill/>
          <a:ln w="12700">
            <a:noFill/>
            <a:miter lim="800000"/>
            <a:headEnd/>
            <a:tailEnd/>
          </a:ln>
        </p:spPr>
        <p:txBody>
          <a:bodyPr lIns="0" tIns="0" rIns="0" bIns="0" anchor="ctr"/>
          <a:lstStyle/>
          <a:p>
            <a:r>
              <a:rPr lang="en-US" sz="2300" b="1">
                <a:latin typeface="Arial" pitchFamily="34" charset="0"/>
              </a:rPr>
              <a:t>US 7,601,689</a:t>
            </a:r>
          </a:p>
        </p:txBody>
      </p:sp>
      <p:sp>
        <p:nvSpPr>
          <p:cNvPr id="56328" name="Rectangle 7"/>
          <p:cNvSpPr>
            <a:spLocks/>
          </p:cNvSpPr>
          <p:nvPr/>
        </p:nvSpPr>
        <p:spPr bwMode="auto">
          <a:xfrm>
            <a:off x="3581400" y="2362200"/>
            <a:ext cx="1871663" cy="466725"/>
          </a:xfrm>
          <a:prstGeom prst="rect">
            <a:avLst/>
          </a:prstGeom>
          <a:noFill/>
          <a:ln w="12700">
            <a:noFill/>
            <a:miter lim="800000"/>
            <a:headEnd/>
            <a:tailEnd/>
          </a:ln>
        </p:spPr>
        <p:txBody>
          <a:bodyPr lIns="0" tIns="0" rIns="0" bIns="0" anchor="ctr"/>
          <a:lstStyle/>
          <a:p>
            <a:r>
              <a:rPr lang="en-US" sz="2300" b="1">
                <a:latin typeface="Arial" pitchFamily="34" charset="0"/>
              </a:rPr>
              <a:t>US 7,326,775</a:t>
            </a:r>
          </a:p>
        </p:txBody>
      </p:sp>
      <p:sp>
        <p:nvSpPr>
          <p:cNvPr id="56329" name="Rectangle 8"/>
          <p:cNvSpPr>
            <a:spLocks/>
          </p:cNvSpPr>
          <p:nvPr/>
        </p:nvSpPr>
        <p:spPr bwMode="auto">
          <a:xfrm>
            <a:off x="762000" y="2362200"/>
            <a:ext cx="1871663" cy="466725"/>
          </a:xfrm>
          <a:prstGeom prst="rect">
            <a:avLst/>
          </a:prstGeom>
          <a:noFill/>
          <a:ln w="12700">
            <a:noFill/>
            <a:miter lim="800000"/>
            <a:headEnd/>
            <a:tailEnd/>
          </a:ln>
        </p:spPr>
        <p:txBody>
          <a:bodyPr lIns="0" tIns="0" rIns="0" bIns="0" anchor="ctr"/>
          <a:lstStyle/>
          <a:p>
            <a:r>
              <a:rPr lang="en-US" sz="2300" b="1">
                <a:latin typeface="Arial" pitchFamily="34" charset="0"/>
              </a:rPr>
              <a:t>US 7,125,963</a:t>
            </a:r>
          </a:p>
        </p:txBody>
      </p:sp>
      <p:sp>
        <p:nvSpPr>
          <p:cNvPr id="56330" name="Rectangle 9"/>
          <p:cNvSpPr>
            <a:spLocks/>
          </p:cNvSpPr>
          <p:nvPr/>
        </p:nvSpPr>
        <p:spPr bwMode="auto">
          <a:xfrm>
            <a:off x="3810000" y="1219200"/>
            <a:ext cx="3519488" cy="1123950"/>
          </a:xfrm>
          <a:prstGeom prst="rect">
            <a:avLst/>
          </a:prstGeom>
          <a:noFill/>
          <a:ln w="12700">
            <a:noFill/>
            <a:miter lim="800000"/>
            <a:headEnd/>
            <a:tailEnd/>
          </a:ln>
        </p:spPr>
        <p:txBody>
          <a:bodyPr lIns="0" tIns="0" rIns="0" bIns="0" anchor="ctr"/>
          <a:lstStyle/>
          <a:p>
            <a:pPr algn="r"/>
            <a:r>
              <a:rPr lang="en-US" sz="6000">
                <a:latin typeface="Arial" pitchFamily="34" charset="0"/>
              </a:rPr>
              <a:t>PATENTS</a:t>
            </a:r>
          </a:p>
        </p:txBody>
      </p:sp>
    </p:spTree>
  </p:cSld>
  <p:clrMapOvr>
    <a:masterClrMapping/>
  </p:clrMapOvr>
  <p:transition spd="med">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5" name="Rectangle 3"/>
          <p:cNvSpPr>
            <a:spLocks noGrp="1" noChangeArrowheads="1"/>
          </p:cNvSpPr>
          <p:nvPr>
            <p:ph idx="4294967295"/>
          </p:nvPr>
        </p:nvSpPr>
        <p:spPr>
          <a:xfrm>
            <a:off x="2743200" y="1447800"/>
            <a:ext cx="6172200" cy="5181600"/>
          </a:xfrm>
        </p:spPr>
        <p:txBody>
          <a:bodyPr/>
          <a:lstStyle/>
          <a:p>
            <a:pPr eaLnBrk="1" hangingPunct="1">
              <a:buClr>
                <a:schemeClr val="bg1"/>
              </a:buClr>
            </a:pPr>
            <a:r>
              <a:rPr lang="en-US" sz="2400" b="1" smtClean="0">
                <a:solidFill>
                  <a:schemeClr val="bg1"/>
                </a:solidFill>
              </a:rPr>
              <a:t>Absorb and utilize iron and trace minerals.</a:t>
            </a:r>
            <a:r>
              <a:rPr lang="en-US" sz="2400" smtClean="0">
                <a:solidFill>
                  <a:schemeClr val="bg1"/>
                </a:solidFill>
              </a:rPr>
              <a:t> </a:t>
            </a:r>
          </a:p>
          <a:p>
            <a:pPr eaLnBrk="1" hangingPunct="1">
              <a:buClr>
                <a:schemeClr val="bg1"/>
              </a:buClr>
            </a:pPr>
            <a:r>
              <a:rPr lang="en-US" sz="2400" b="1" smtClean="0">
                <a:solidFill>
                  <a:schemeClr val="bg1"/>
                </a:solidFill>
              </a:rPr>
              <a:t>29 distinct forms. Intercellular communication. Transport mechanism.</a:t>
            </a:r>
          </a:p>
          <a:p>
            <a:pPr eaLnBrk="1" hangingPunct="1">
              <a:buClr>
                <a:schemeClr val="bg1"/>
              </a:buClr>
            </a:pPr>
            <a:r>
              <a:rPr lang="en-US" sz="2400" b="1" smtClean="0">
                <a:solidFill>
                  <a:schemeClr val="bg1"/>
                </a:solidFill>
              </a:rPr>
              <a:t>Antibacterial, antifungal, antiviral and antiparasitic activities</a:t>
            </a:r>
            <a:r>
              <a:rPr lang="en-US" sz="2400" smtClean="0">
                <a:solidFill>
                  <a:schemeClr val="bg1"/>
                </a:solidFill>
              </a:rPr>
              <a:t> </a:t>
            </a:r>
            <a:r>
              <a:rPr lang="en-US" sz="2400" b="1" smtClean="0">
                <a:solidFill>
                  <a:schemeClr val="bg1"/>
                </a:solidFill>
              </a:rPr>
              <a:t>with</a:t>
            </a:r>
            <a:r>
              <a:rPr lang="en-US" sz="2400" smtClean="0">
                <a:solidFill>
                  <a:schemeClr val="bg1"/>
                </a:solidFill>
              </a:rPr>
              <a:t> </a:t>
            </a:r>
            <a:r>
              <a:rPr lang="en-US" sz="2400" b="1" smtClean="0">
                <a:solidFill>
                  <a:schemeClr val="bg1"/>
                </a:solidFill>
              </a:rPr>
              <a:t>no issues of  microbial drug-resistance.</a:t>
            </a:r>
            <a:r>
              <a:rPr lang="en-US" sz="2400" smtClean="0">
                <a:solidFill>
                  <a:schemeClr val="bg1"/>
                </a:solidFill>
              </a:rPr>
              <a:t> </a:t>
            </a:r>
          </a:p>
          <a:p>
            <a:pPr eaLnBrk="1" hangingPunct="1">
              <a:buClr>
                <a:schemeClr val="bg1"/>
              </a:buClr>
            </a:pPr>
            <a:r>
              <a:rPr lang="en-US" sz="2400" b="1" smtClean="0">
                <a:solidFill>
                  <a:schemeClr val="bg1"/>
                </a:solidFill>
              </a:rPr>
              <a:t>Elimination and neutralization of toxic compounds, free radicals, maintain regularity</a:t>
            </a:r>
            <a:r>
              <a:rPr lang="en-US" sz="2400" smtClean="0">
                <a:solidFill>
                  <a:schemeClr val="bg1"/>
                </a:solidFill>
              </a:rPr>
              <a:t>.</a:t>
            </a:r>
          </a:p>
          <a:p>
            <a:pPr eaLnBrk="1" hangingPunct="1">
              <a:buClr>
                <a:schemeClr val="bg1"/>
              </a:buClr>
            </a:pPr>
            <a:r>
              <a:rPr lang="en-US" sz="2400" b="1" smtClean="0">
                <a:solidFill>
                  <a:schemeClr val="bg1"/>
                </a:solidFill>
              </a:rPr>
              <a:t>Antioxidant absorption.</a:t>
            </a:r>
          </a:p>
          <a:p>
            <a:pPr eaLnBrk="1" hangingPunct="1">
              <a:buClr>
                <a:schemeClr val="bg1"/>
              </a:buClr>
            </a:pPr>
            <a:r>
              <a:rPr lang="en-US" sz="2400" b="1" smtClean="0">
                <a:solidFill>
                  <a:schemeClr val="bg1"/>
                </a:solidFill>
              </a:rPr>
              <a:t>Fertility, Anti cancer, halts growth of periodontitis-causing bacteria</a:t>
            </a:r>
          </a:p>
          <a:p>
            <a:pPr eaLnBrk="1" hangingPunct="1"/>
            <a:endParaRPr lang="en-US" sz="2400" b="1" smtClean="0">
              <a:solidFill>
                <a:schemeClr val="bg1"/>
              </a:solidFill>
            </a:endParaRPr>
          </a:p>
        </p:txBody>
      </p:sp>
      <p:pic>
        <p:nvPicPr>
          <p:cNvPr id="38918" name="asset_251_9625338" descr="34186234_scaled_210x233"/>
          <p:cNvPicPr>
            <a:picLocks noChangeAspect="1" noChangeArrowheads="1"/>
          </p:cNvPicPr>
          <p:nvPr/>
        </p:nvPicPr>
        <p:blipFill>
          <a:blip r:embed="rId3" cstate="print"/>
          <a:srcRect/>
          <a:stretch>
            <a:fillRect/>
          </a:stretch>
        </p:blipFill>
        <p:spPr bwMode="auto">
          <a:xfrm>
            <a:off x="228600" y="2743200"/>
            <a:ext cx="1096963" cy="1219200"/>
          </a:xfrm>
          <a:prstGeom prst="rect">
            <a:avLst/>
          </a:prstGeom>
          <a:noFill/>
          <a:ln w="9525">
            <a:noFill/>
            <a:miter lim="800000"/>
            <a:headEnd/>
            <a:tailEnd/>
          </a:ln>
        </p:spPr>
      </p:pic>
      <p:pic>
        <p:nvPicPr>
          <p:cNvPr id="38922" name="Picture 10" descr="MCHM00260_0000[1]"/>
          <p:cNvPicPr>
            <a:picLocks noChangeAspect="1" noChangeArrowheads="1"/>
          </p:cNvPicPr>
          <p:nvPr/>
        </p:nvPicPr>
        <p:blipFill>
          <a:blip r:embed="rId4" cstate="print">
            <a:lum bright="-13000" contrast="-1000"/>
          </a:blip>
          <a:srcRect/>
          <a:stretch>
            <a:fillRect/>
          </a:stretch>
        </p:blipFill>
        <p:spPr bwMode="auto">
          <a:xfrm>
            <a:off x="838200" y="4191000"/>
            <a:ext cx="1444625" cy="2401888"/>
          </a:xfrm>
          <a:prstGeom prst="rect">
            <a:avLst/>
          </a:prstGeom>
          <a:noFill/>
          <a:effectLst>
            <a:outerShdw blurRad="228600" dist="76200" dir="5640000" sx="108000" sy="108000" algn="ctr" rotWithShape="0">
              <a:srgbClr val="000000">
                <a:alpha val="62000"/>
              </a:srgbClr>
            </a:outerShdw>
          </a:effectLst>
          <a:scene3d>
            <a:camera prst="orthographicFront">
              <a:rot lat="0" lon="0" rev="20699999"/>
            </a:camera>
            <a:lightRig rig="threePt" dir="t"/>
          </a:scene3d>
        </p:spPr>
      </p:pic>
      <p:pic>
        <p:nvPicPr>
          <p:cNvPr id="38916" name="asset_251_9625338" descr="34186234_scaled_210x233"/>
          <p:cNvPicPr>
            <a:picLocks noChangeAspect="1" noChangeArrowheads="1"/>
          </p:cNvPicPr>
          <p:nvPr/>
        </p:nvPicPr>
        <p:blipFill>
          <a:blip r:embed="rId3" cstate="print"/>
          <a:srcRect/>
          <a:stretch>
            <a:fillRect/>
          </a:stretch>
        </p:blipFill>
        <p:spPr bwMode="auto">
          <a:xfrm>
            <a:off x="228600" y="152400"/>
            <a:ext cx="1917700" cy="2133600"/>
          </a:xfrm>
          <a:prstGeom prst="rect">
            <a:avLst/>
          </a:prstGeom>
          <a:noFill/>
          <a:ln w="9525">
            <a:noFill/>
            <a:miter lim="800000"/>
            <a:headEnd/>
            <a:tailEnd/>
          </a:ln>
        </p:spPr>
      </p:pic>
      <p:pic>
        <p:nvPicPr>
          <p:cNvPr id="38917" name="asset_251_9625338" descr="34186234_scaled_210x233"/>
          <p:cNvPicPr>
            <a:picLocks noChangeAspect="1" noChangeArrowheads="1"/>
          </p:cNvPicPr>
          <p:nvPr/>
        </p:nvPicPr>
        <p:blipFill>
          <a:blip r:embed="rId3" cstate="print"/>
          <a:srcRect/>
          <a:stretch>
            <a:fillRect/>
          </a:stretch>
        </p:blipFill>
        <p:spPr bwMode="auto">
          <a:xfrm>
            <a:off x="1371600" y="2133600"/>
            <a:ext cx="1300163" cy="1447800"/>
          </a:xfrm>
          <a:prstGeom prst="rect">
            <a:avLst/>
          </a:prstGeom>
          <a:noFill/>
          <a:ln w="9525">
            <a:noFill/>
            <a:miter lim="800000"/>
            <a:headEnd/>
            <a:tailEnd/>
          </a:ln>
        </p:spPr>
      </p:pic>
      <p:sp>
        <p:nvSpPr>
          <p:cNvPr id="9" name="Rectangle 8"/>
          <p:cNvSpPr/>
          <p:nvPr/>
        </p:nvSpPr>
        <p:spPr>
          <a:xfrm>
            <a:off x="2590800" y="228600"/>
            <a:ext cx="6172200" cy="1446550"/>
          </a:xfrm>
          <a:prstGeom prst="rect">
            <a:avLst/>
          </a:prstGeom>
          <a:noFill/>
        </p:spPr>
        <p:txBody>
          <a:bodyPr>
            <a:spAutoFit/>
          </a:bodyPr>
          <a:lstStyle/>
          <a:p>
            <a:pPr algn="ctr">
              <a:defRPr/>
            </a:pPr>
            <a:r>
              <a:rPr lang="en-US" sz="8800" b="1" i="0"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itchFamily="18" charset="0"/>
              </a:rPr>
              <a:t>Lactoferrin</a:t>
            </a:r>
            <a:endParaRPr lang="en-US" sz="8800" b="1" i="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path" presetSubtype="0" accel="50000" decel="50000" fill="hold" nodeType="withEffect">
                                  <p:stCondLst>
                                    <p:cond delay="0"/>
                                  </p:stCondLst>
                                  <p:childTnLst>
                                    <p:animMotion origin="layout" path="M 0 0  C 0.001 0.04528  0.011 0.08657  0.028 0.1132  C 0.028 0.11453  0.055 0.15049  0.055 0.14916  C 0.07 0.16914  0.079 0.19711  0.079 0.2264  C 0.079 0.285  0.044 0.33162  0 0.33295  C -0.044 0.33162  -0.079 0.285  -0.079 0.2264  C -0.079 0.19711  -0.07 0.16914  -0.055 0.14916  C -0.055 0.15049  -0.028 0.11453  -0.028 0.1132  C -0.011 0.08657  -0.001 0.04528  0 0  Z" pathEditMode="relative" ptsTypes="">
                                      <p:cBhvr>
                                        <p:cTn id="6" dur="2000" fill="hold"/>
                                        <p:tgtEl>
                                          <p:spTgt spid="38916"/>
                                        </p:tgtEl>
                                        <p:attrNameLst>
                                          <p:attrName>ppt_x</p:attrName>
                                          <p:attrName>ppt_y</p:attrName>
                                        </p:attrNameLst>
                                      </p:cBhvr>
                                    </p:animMotion>
                                  </p:childTnLst>
                                </p:cTn>
                              </p:par>
                              <p:par>
                                <p:cTn id="7" presetID="2" presetClass="entr" presetSubtype="6" fill="hold" nodeType="withEffect">
                                  <p:stCondLst>
                                    <p:cond delay="0"/>
                                  </p:stCondLst>
                                  <p:childTnLst>
                                    <p:set>
                                      <p:cBhvr>
                                        <p:cTn id="8" dur="1" fill="hold">
                                          <p:stCondLst>
                                            <p:cond delay="0"/>
                                          </p:stCondLst>
                                        </p:cTn>
                                        <p:tgtEl>
                                          <p:spTgt spid="38917"/>
                                        </p:tgtEl>
                                        <p:attrNameLst>
                                          <p:attrName>style.visibility</p:attrName>
                                        </p:attrNameLst>
                                      </p:cBhvr>
                                      <p:to>
                                        <p:strVal val="visible"/>
                                      </p:to>
                                    </p:set>
                                    <p:anim calcmode="lin" valueType="num">
                                      <p:cBhvr additive="base">
                                        <p:cTn id="9" dur="3000" fill="hold"/>
                                        <p:tgtEl>
                                          <p:spTgt spid="38917"/>
                                        </p:tgtEl>
                                        <p:attrNameLst>
                                          <p:attrName>ppt_x</p:attrName>
                                        </p:attrNameLst>
                                      </p:cBhvr>
                                      <p:tavLst>
                                        <p:tav tm="0">
                                          <p:val>
                                            <p:strVal val="1+#ppt_w/2"/>
                                          </p:val>
                                        </p:tav>
                                        <p:tav tm="100000">
                                          <p:val>
                                            <p:strVal val="#ppt_x"/>
                                          </p:val>
                                        </p:tav>
                                      </p:tavLst>
                                    </p:anim>
                                    <p:anim calcmode="lin" valueType="num">
                                      <p:cBhvr additive="base">
                                        <p:cTn id="10" dur="3000" fill="hold"/>
                                        <p:tgtEl>
                                          <p:spTgt spid="38917"/>
                                        </p:tgtEl>
                                        <p:attrNameLst>
                                          <p:attrName>ppt_y</p:attrName>
                                        </p:attrNameLst>
                                      </p:cBhvr>
                                      <p:tavLst>
                                        <p:tav tm="0">
                                          <p:val>
                                            <p:strVal val="1+#ppt_h/2"/>
                                          </p:val>
                                        </p:tav>
                                        <p:tav tm="100000">
                                          <p:val>
                                            <p:strVal val="#ppt_y"/>
                                          </p:val>
                                        </p:tav>
                                      </p:tavLst>
                                    </p:anim>
                                  </p:childTnLst>
                                </p:cTn>
                              </p:par>
                              <p:par>
                                <p:cTn id="11" presetID="6" presetClass="emph" presetSubtype="0" fill="hold" nodeType="withEffect">
                                  <p:stCondLst>
                                    <p:cond delay="0"/>
                                  </p:stCondLst>
                                  <p:childTnLst>
                                    <p:animScale>
                                      <p:cBhvr>
                                        <p:cTn id="12" dur="2000" fill="hold"/>
                                        <p:tgtEl>
                                          <p:spTgt spid="38918"/>
                                        </p:tgtEl>
                                      </p:cBhvr>
                                      <p:by x="150000" y="150000"/>
                                    </p:animScale>
                                  </p:childTnLst>
                                </p:cTn>
                              </p:par>
                              <p:par>
                                <p:cTn id="13" presetID="2" presetClass="entr" presetSubtype="3" fill="hold" nodeType="withEffect">
                                  <p:stCondLst>
                                    <p:cond delay="0"/>
                                  </p:stCondLst>
                                  <p:childTnLst>
                                    <p:set>
                                      <p:cBhvr>
                                        <p:cTn id="14" dur="1" fill="hold">
                                          <p:stCondLst>
                                            <p:cond delay="0"/>
                                          </p:stCondLst>
                                        </p:cTn>
                                        <p:tgtEl>
                                          <p:spTgt spid="38918"/>
                                        </p:tgtEl>
                                        <p:attrNameLst>
                                          <p:attrName>style.visibility</p:attrName>
                                        </p:attrNameLst>
                                      </p:cBhvr>
                                      <p:to>
                                        <p:strVal val="visible"/>
                                      </p:to>
                                    </p:set>
                                    <p:anim calcmode="lin" valueType="num">
                                      <p:cBhvr additive="base">
                                        <p:cTn id="15" dur="2000" fill="hold"/>
                                        <p:tgtEl>
                                          <p:spTgt spid="38918"/>
                                        </p:tgtEl>
                                        <p:attrNameLst>
                                          <p:attrName>ppt_x</p:attrName>
                                        </p:attrNameLst>
                                      </p:cBhvr>
                                      <p:tavLst>
                                        <p:tav tm="0">
                                          <p:val>
                                            <p:strVal val="1+#ppt_w/2"/>
                                          </p:val>
                                        </p:tav>
                                        <p:tav tm="100000">
                                          <p:val>
                                            <p:strVal val="#ppt_x"/>
                                          </p:val>
                                        </p:tav>
                                      </p:tavLst>
                                    </p:anim>
                                    <p:anim calcmode="lin" valueType="num">
                                      <p:cBhvr additive="base">
                                        <p:cTn id="16" dur="2000" fill="hold"/>
                                        <p:tgtEl>
                                          <p:spTgt spid="38918"/>
                                        </p:tgtEl>
                                        <p:attrNameLst>
                                          <p:attrName>ppt_y</p:attrName>
                                        </p:attrNameLst>
                                      </p:cBhvr>
                                      <p:tavLst>
                                        <p:tav tm="0">
                                          <p:val>
                                            <p:strVal val="0-#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38922"/>
                                        </p:tgtEl>
                                        <p:attrNameLst>
                                          <p:attrName>style.visibility</p:attrName>
                                        </p:attrNameLst>
                                      </p:cBhvr>
                                      <p:to>
                                        <p:strVal val="visible"/>
                                      </p:to>
                                    </p:set>
                                    <p:animEffect transition="in" filter="fade">
                                      <p:cBhvr>
                                        <p:cTn id="19" dur="5000"/>
                                        <p:tgtEl>
                                          <p:spTgt spid="3892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38915">
                                            <p:txEl>
                                              <p:pRg st="0" end="0"/>
                                            </p:txEl>
                                          </p:spTgt>
                                        </p:tgtEl>
                                        <p:attrNameLst>
                                          <p:attrName>style.visibility</p:attrName>
                                        </p:attrNameLst>
                                      </p:cBhvr>
                                      <p:to>
                                        <p:strVal val="visible"/>
                                      </p:to>
                                    </p:set>
                                    <p:anim calcmode="lin" valueType="num">
                                      <p:cBhvr additive="base">
                                        <p:cTn id="24" dur="1000" fill="hold"/>
                                        <p:tgtEl>
                                          <p:spTgt spid="38915">
                                            <p:txEl>
                                              <p:pRg st="0" end="0"/>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nodeType="clickEffect">
                                  <p:stCondLst>
                                    <p:cond delay="0"/>
                                  </p:stCondLst>
                                  <p:childTnLst>
                                    <p:set>
                                      <p:cBhvr>
                                        <p:cTn id="29" dur="1" fill="hold">
                                          <p:stCondLst>
                                            <p:cond delay="0"/>
                                          </p:stCondLst>
                                        </p:cTn>
                                        <p:tgtEl>
                                          <p:spTgt spid="38915">
                                            <p:txEl>
                                              <p:pRg st="1" end="1"/>
                                            </p:txEl>
                                          </p:spTgt>
                                        </p:tgtEl>
                                        <p:attrNameLst>
                                          <p:attrName>style.visibility</p:attrName>
                                        </p:attrNameLst>
                                      </p:cBhvr>
                                      <p:to>
                                        <p:strVal val="visible"/>
                                      </p:to>
                                    </p:set>
                                    <p:anim calcmode="lin" valueType="num">
                                      <p:cBhvr additive="base">
                                        <p:cTn id="30" dur="1000" fill="hold"/>
                                        <p:tgtEl>
                                          <p:spTgt spid="38915">
                                            <p:txEl>
                                              <p:pRg st="1" end="1"/>
                                            </p:txEl>
                                          </p:spTgt>
                                        </p:tgtEl>
                                        <p:attrNameLst>
                                          <p:attrName>ppt_x</p:attrName>
                                        </p:attrNameLst>
                                      </p:cBhvr>
                                      <p:tavLst>
                                        <p:tav tm="0">
                                          <p:val>
                                            <p:strVal val="1+#ppt_w/2"/>
                                          </p:val>
                                        </p:tav>
                                        <p:tav tm="100000">
                                          <p:val>
                                            <p:strVal val="#ppt_x"/>
                                          </p:val>
                                        </p:tav>
                                      </p:tavLst>
                                    </p:anim>
                                    <p:anim calcmode="lin" valueType="num">
                                      <p:cBhvr additive="base">
                                        <p:cTn id="31" dur="10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2" fill="hold" nodeType="clickEffect">
                                  <p:stCondLst>
                                    <p:cond delay="0"/>
                                  </p:stCondLst>
                                  <p:childTnLst>
                                    <p:set>
                                      <p:cBhvr>
                                        <p:cTn id="35" dur="1" fill="hold">
                                          <p:stCondLst>
                                            <p:cond delay="0"/>
                                          </p:stCondLst>
                                        </p:cTn>
                                        <p:tgtEl>
                                          <p:spTgt spid="38915">
                                            <p:txEl>
                                              <p:pRg st="2" end="2"/>
                                            </p:txEl>
                                          </p:spTgt>
                                        </p:tgtEl>
                                        <p:attrNameLst>
                                          <p:attrName>style.visibility</p:attrName>
                                        </p:attrNameLst>
                                      </p:cBhvr>
                                      <p:to>
                                        <p:strVal val="visible"/>
                                      </p:to>
                                    </p:set>
                                    <p:anim calcmode="lin" valueType="num">
                                      <p:cBhvr additive="base">
                                        <p:cTn id="36" dur="1000" fill="hold"/>
                                        <p:tgtEl>
                                          <p:spTgt spid="38915">
                                            <p:txEl>
                                              <p:pRg st="2" end="2"/>
                                            </p:txEl>
                                          </p:spTgt>
                                        </p:tgtEl>
                                        <p:attrNameLst>
                                          <p:attrName>ppt_x</p:attrName>
                                        </p:attrNameLst>
                                      </p:cBhvr>
                                      <p:tavLst>
                                        <p:tav tm="0">
                                          <p:val>
                                            <p:strVal val="1+#ppt_w/2"/>
                                          </p:val>
                                        </p:tav>
                                        <p:tav tm="100000">
                                          <p:val>
                                            <p:strVal val="#ppt_x"/>
                                          </p:val>
                                        </p:tav>
                                      </p:tavLst>
                                    </p:anim>
                                    <p:anim calcmode="lin" valueType="num">
                                      <p:cBhvr additive="base">
                                        <p:cTn id="37" dur="10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2" fill="hold" nodeType="clickEffect">
                                  <p:stCondLst>
                                    <p:cond delay="0"/>
                                  </p:stCondLst>
                                  <p:childTnLst>
                                    <p:set>
                                      <p:cBhvr>
                                        <p:cTn id="41" dur="1" fill="hold">
                                          <p:stCondLst>
                                            <p:cond delay="0"/>
                                          </p:stCondLst>
                                        </p:cTn>
                                        <p:tgtEl>
                                          <p:spTgt spid="38915">
                                            <p:txEl>
                                              <p:pRg st="3" end="3"/>
                                            </p:txEl>
                                          </p:spTgt>
                                        </p:tgtEl>
                                        <p:attrNameLst>
                                          <p:attrName>style.visibility</p:attrName>
                                        </p:attrNameLst>
                                      </p:cBhvr>
                                      <p:to>
                                        <p:strVal val="visible"/>
                                      </p:to>
                                    </p:set>
                                    <p:anim calcmode="lin" valueType="num">
                                      <p:cBhvr additive="base">
                                        <p:cTn id="42" dur="1000" fill="hold"/>
                                        <p:tgtEl>
                                          <p:spTgt spid="38915">
                                            <p:txEl>
                                              <p:pRg st="3" end="3"/>
                                            </p:txEl>
                                          </p:spTgt>
                                        </p:tgtEl>
                                        <p:attrNameLst>
                                          <p:attrName>ppt_x</p:attrName>
                                        </p:attrNameLst>
                                      </p:cBhvr>
                                      <p:tavLst>
                                        <p:tav tm="0">
                                          <p:val>
                                            <p:strVal val="1+#ppt_w/2"/>
                                          </p:val>
                                        </p:tav>
                                        <p:tav tm="100000">
                                          <p:val>
                                            <p:strVal val="#ppt_x"/>
                                          </p:val>
                                        </p:tav>
                                      </p:tavLst>
                                    </p:anim>
                                    <p:anim calcmode="lin" valueType="num">
                                      <p:cBhvr additive="base">
                                        <p:cTn id="43" dur="1000" fill="hold"/>
                                        <p:tgtEl>
                                          <p:spTgt spid="389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2" fill="hold" nodeType="clickEffect">
                                  <p:stCondLst>
                                    <p:cond delay="0"/>
                                  </p:stCondLst>
                                  <p:childTnLst>
                                    <p:set>
                                      <p:cBhvr>
                                        <p:cTn id="47" dur="1" fill="hold">
                                          <p:stCondLst>
                                            <p:cond delay="0"/>
                                          </p:stCondLst>
                                        </p:cTn>
                                        <p:tgtEl>
                                          <p:spTgt spid="38915">
                                            <p:txEl>
                                              <p:pRg st="4" end="4"/>
                                            </p:txEl>
                                          </p:spTgt>
                                        </p:tgtEl>
                                        <p:attrNameLst>
                                          <p:attrName>style.visibility</p:attrName>
                                        </p:attrNameLst>
                                      </p:cBhvr>
                                      <p:to>
                                        <p:strVal val="visible"/>
                                      </p:to>
                                    </p:set>
                                    <p:anim calcmode="lin" valueType="num">
                                      <p:cBhvr additive="base">
                                        <p:cTn id="48" dur="1000" fill="hold"/>
                                        <p:tgtEl>
                                          <p:spTgt spid="38915">
                                            <p:txEl>
                                              <p:pRg st="4" end="4"/>
                                            </p:txEl>
                                          </p:spTgt>
                                        </p:tgtEl>
                                        <p:attrNameLst>
                                          <p:attrName>ppt_x</p:attrName>
                                        </p:attrNameLst>
                                      </p:cBhvr>
                                      <p:tavLst>
                                        <p:tav tm="0">
                                          <p:val>
                                            <p:strVal val="1+#ppt_w/2"/>
                                          </p:val>
                                        </p:tav>
                                        <p:tav tm="100000">
                                          <p:val>
                                            <p:strVal val="#ppt_x"/>
                                          </p:val>
                                        </p:tav>
                                      </p:tavLst>
                                    </p:anim>
                                    <p:anim calcmode="lin" valueType="num">
                                      <p:cBhvr additive="base">
                                        <p:cTn id="49" dur="1000" fill="hold"/>
                                        <p:tgtEl>
                                          <p:spTgt spid="3891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nodeType="clickEffect">
                                  <p:stCondLst>
                                    <p:cond delay="0"/>
                                  </p:stCondLst>
                                  <p:childTnLst>
                                    <p:set>
                                      <p:cBhvr>
                                        <p:cTn id="53" dur="1" fill="hold">
                                          <p:stCondLst>
                                            <p:cond delay="0"/>
                                          </p:stCondLst>
                                        </p:cTn>
                                        <p:tgtEl>
                                          <p:spTgt spid="38915">
                                            <p:txEl>
                                              <p:pRg st="5" end="5"/>
                                            </p:txEl>
                                          </p:spTgt>
                                        </p:tgtEl>
                                        <p:attrNameLst>
                                          <p:attrName>style.visibility</p:attrName>
                                        </p:attrNameLst>
                                      </p:cBhvr>
                                      <p:to>
                                        <p:strVal val="visible"/>
                                      </p:to>
                                    </p:set>
                                    <p:anim calcmode="lin" valueType="num">
                                      <p:cBhvr additive="base">
                                        <p:cTn id="54" dur="1000" fill="hold"/>
                                        <p:tgtEl>
                                          <p:spTgt spid="38915">
                                            <p:txEl>
                                              <p:pRg st="5" end="5"/>
                                            </p:txEl>
                                          </p:spTgt>
                                        </p:tgtEl>
                                        <p:attrNameLst>
                                          <p:attrName>ppt_x</p:attrName>
                                        </p:attrNameLst>
                                      </p:cBhvr>
                                      <p:tavLst>
                                        <p:tav tm="0">
                                          <p:val>
                                            <p:strVal val="1+#ppt_w/2"/>
                                          </p:val>
                                        </p:tav>
                                        <p:tav tm="100000">
                                          <p:val>
                                            <p:strVal val="#ppt_x"/>
                                          </p:val>
                                        </p:tav>
                                      </p:tavLst>
                                    </p:anim>
                                    <p:anim calcmode="lin" valueType="num">
                                      <p:cBhvr additive="base">
                                        <p:cTn id="55" dur="1000" fill="hold"/>
                                        <p:tgtEl>
                                          <p:spTgt spid="3891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2290" name="Rectangle 6"/>
          <p:cNvSpPr>
            <a:spLocks noChangeArrowheads="1"/>
          </p:cNvSpPr>
          <p:nvPr/>
        </p:nvSpPr>
        <p:spPr bwMode="auto">
          <a:xfrm>
            <a:off x="0" y="1981200"/>
            <a:ext cx="5029200" cy="3662363"/>
          </a:xfrm>
          <a:prstGeom prst="rect">
            <a:avLst/>
          </a:prstGeom>
          <a:noFill/>
          <a:ln w="9525">
            <a:noFill/>
            <a:miter lim="800000"/>
            <a:headEnd/>
            <a:tailEnd/>
          </a:ln>
        </p:spPr>
        <p:txBody>
          <a:bodyPr>
            <a:spAutoFit/>
          </a:bodyPr>
          <a:lstStyle/>
          <a:p>
            <a:r>
              <a:rPr lang="en-US" sz="3200" i="0" u="sng">
                <a:solidFill>
                  <a:schemeClr val="bg1"/>
                </a:solidFill>
                <a:latin typeface="Times New Roman" pitchFamily="18" charset="0"/>
              </a:rPr>
              <a:t>THE PERFECT STORM</a:t>
            </a:r>
          </a:p>
          <a:p>
            <a:endParaRPr lang="en-US" sz="800" i="0" u="sng">
              <a:solidFill>
                <a:schemeClr val="bg1"/>
              </a:solidFill>
              <a:latin typeface="Times New Roman" pitchFamily="18" charset="0"/>
            </a:endParaRPr>
          </a:p>
          <a:p>
            <a:r>
              <a:rPr lang="en-US" sz="2400" i="0">
                <a:solidFill>
                  <a:schemeClr val="bg1"/>
                </a:solidFill>
                <a:latin typeface="Times New Roman" pitchFamily="18" charset="0"/>
              </a:rPr>
              <a:t>	Solid Company</a:t>
            </a:r>
          </a:p>
          <a:p>
            <a:r>
              <a:rPr lang="en-US" sz="2400" i="0">
                <a:solidFill>
                  <a:schemeClr val="bg1"/>
                </a:solidFill>
                <a:latin typeface="Times New Roman" pitchFamily="18" charset="0"/>
              </a:rPr>
              <a:t>	Growth Industries</a:t>
            </a:r>
          </a:p>
          <a:p>
            <a:r>
              <a:rPr lang="en-US" sz="2400" b="1" i="0">
                <a:solidFill>
                  <a:schemeClr val="bg1"/>
                </a:solidFill>
                <a:latin typeface="Times New Roman" pitchFamily="18" charset="0"/>
              </a:rPr>
              <a:t>	Home Based</a:t>
            </a:r>
          </a:p>
          <a:p>
            <a:r>
              <a:rPr lang="en-US" sz="2400" b="1" i="0">
                <a:solidFill>
                  <a:schemeClr val="bg1"/>
                </a:solidFill>
                <a:latin typeface="Times New Roman" pitchFamily="18" charset="0"/>
              </a:rPr>
              <a:t>	Health Based</a:t>
            </a:r>
          </a:p>
          <a:p>
            <a:r>
              <a:rPr lang="en-US" sz="2400" i="0">
                <a:solidFill>
                  <a:schemeClr val="bg1"/>
                </a:solidFill>
                <a:latin typeface="Times New Roman" pitchFamily="18" charset="0"/>
              </a:rPr>
              <a:t>	Patented Technology</a:t>
            </a:r>
          </a:p>
          <a:p>
            <a:r>
              <a:rPr lang="en-US" sz="2400" i="0">
                <a:solidFill>
                  <a:schemeClr val="bg1"/>
                </a:solidFill>
                <a:latin typeface="Times New Roman" pitchFamily="18" charset="0"/>
              </a:rPr>
              <a:t>	Clinically Proven</a:t>
            </a:r>
          </a:p>
          <a:p>
            <a:r>
              <a:rPr lang="en-US" sz="2400" i="0">
                <a:solidFill>
                  <a:schemeClr val="bg1"/>
                </a:solidFill>
                <a:latin typeface="Times New Roman" pitchFamily="18" charset="0"/>
              </a:rPr>
              <a:t>	Society is Searching</a:t>
            </a:r>
          </a:p>
          <a:p>
            <a:endParaRPr lang="en-US" sz="2400" i="0">
              <a:latin typeface="Times New Roman" pitchFamily="18" charset="0"/>
            </a:endParaRPr>
          </a:p>
        </p:txBody>
      </p:sp>
      <p:pic>
        <p:nvPicPr>
          <p:cNvPr id="12291" name="Picture 8" descr="human+skull"/>
          <p:cNvPicPr>
            <a:picLocks noChangeAspect="1" noChangeArrowheads="1"/>
          </p:cNvPicPr>
          <p:nvPr/>
        </p:nvPicPr>
        <p:blipFill>
          <a:blip r:embed="rId3" cstate="print"/>
          <a:srcRect/>
          <a:stretch>
            <a:fillRect/>
          </a:stretch>
        </p:blipFill>
        <p:spPr bwMode="auto">
          <a:xfrm>
            <a:off x="4343400" y="0"/>
            <a:ext cx="5014913" cy="6858000"/>
          </a:xfrm>
          <a:prstGeom prst="rect">
            <a:avLst/>
          </a:prstGeom>
          <a:noFill/>
          <a:ln w="9525">
            <a:noFill/>
            <a:miter lim="800000"/>
            <a:headEnd/>
            <a:tailEnd/>
          </a:ln>
        </p:spPr>
      </p:pic>
      <p:sp>
        <p:nvSpPr>
          <p:cNvPr id="31747" name="Rectangle 3"/>
          <p:cNvSpPr>
            <a:spLocks noGrp="1" noChangeArrowheads="1"/>
          </p:cNvSpPr>
          <p:nvPr>
            <p:ph type="ctrTitle"/>
          </p:nvPr>
        </p:nvSpPr>
        <p:spPr>
          <a:xfrm>
            <a:off x="257985" y="19050"/>
            <a:ext cx="8314434" cy="1524000"/>
          </a:xfrm>
        </p:spPr>
        <p:txBody>
          <a:bodyPr/>
          <a:lstStyle/>
          <a:p>
            <a:pPr eaLnBrk="1" fontAlgn="auto" hangingPunct="1">
              <a:spcAft>
                <a:spcPts val="0"/>
              </a:spcAft>
              <a:defRPr/>
            </a:pPr>
            <a:r>
              <a:rPr lang="en-US" sz="8000"/>
              <a:t>OsteoWorks</a:t>
            </a:r>
          </a:p>
        </p:txBody>
      </p:sp>
      <p:sp>
        <p:nvSpPr>
          <p:cNvPr id="12293" name="Rectangle 4"/>
          <p:cNvSpPr>
            <a:spLocks noGrp="1" noChangeArrowheads="1"/>
          </p:cNvSpPr>
          <p:nvPr>
            <p:ph type="subTitle" idx="1"/>
          </p:nvPr>
        </p:nvSpPr>
        <p:spPr>
          <a:xfrm>
            <a:off x="2514600" y="5410200"/>
            <a:ext cx="3886200" cy="1447800"/>
          </a:xfrm>
        </p:spPr>
        <p:txBody>
          <a:bodyPr/>
          <a:lstStyle/>
          <a:p>
            <a:pPr eaLnBrk="1" hangingPunct="1"/>
            <a:r>
              <a:rPr lang="en-US" sz="3600" smtClean="0"/>
              <a:t> </a:t>
            </a:r>
            <a:r>
              <a:rPr lang="en-US" sz="3600" b="1" smtClean="0">
                <a:solidFill>
                  <a:schemeClr val="bg1"/>
                </a:solidFill>
              </a:rPr>
              <a:t>Bone</a:t>
            </a:r>
            <a:r>
              <a:rPr lang="en-US" sz="3600" b="1" smtClean="0"/>
              <a:t> </a:t>
            </a:r>
            <a:r>
              <a:rPr lang="en-US" sz="3600" b="1" smtClean="0">
                <a:solidFill>
                  <a:schemeClr val="bg2"/>
                </a:solidFill>
              </a:rPr>
              <a:t>Health</a:t>
            </a:r>
            <a:r>
              <a:rPr lang="en-US" sz="3600" b="1" smtClean="0"/>
              <a:t>    </a:t>
            </a:r>
          </a:p>
          <a:p>
            <a:pPr eaLnBrk="1" hangingPunct="1"/>
            <a:r>
              <a:rPr lang="en-US" sz="3600" b="1" smtClean="0">
                <a:solidFill>
                  <a:schemeClr val="bg1"/>
                </a:solidFill>
              </a:rPr>
              <a:t>    Life </a:t>
            </a:r>
            <a:r>
              <a:rPr lang="en-US" sz="3600" b="1" smtClean="0">
                <a:solidFill>
                  <a:schemeClr val="bg2"/>
                </a:solidFill>
              </a:rPr>
              <a:t>Wealth</a:t>
            </a:r>
          </a:p>
        </p:txBody>
      </p:sp>
    </p:spTree>
  </p:cSld>
  <p:clrMapOvr>
    <a:masterClrMapping/>
  </p:clrMapOvr>
  <p:transition spd="slow">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3" cstate="print">
            <a:lum bright="-12000" contrast="30000"/>
          </a:blip>
          <a:srcRect t="4294" b="8723"/>
          <a:stretch>
            <a:fillRect/>
          </a:stretch>
        </p:blipFill>
        <p:spPr bwMode="auto">
          <a:xfrm>
            <a:off x="3921125" y="990600"/>
            <a:ext cx="4994275" cy="5638800"/>
          </a:xfrm>
          <a:prstGeom prst="rect">
            <a:avLst/>
          </a:prstGeom>
          <a:noFill/>
          <a:ln w="9525">
            <a:noFill/>
            <a:round/>
            <a:headEnd/>
            <a:tailEnd/>
          </a:ln>
        </p:spPr>
      </p:pic>
      <p:sp>
        <p:nvSpPr>
          <p:cNvPr id="58371" name="Text Box 2"/>
          <p:cNvSpPr txBox="1">
            <a:spLocks noChangeArrowheads="1"/>
          </p:cNvSpPr>
          <p:nvPr/>
        </p:nvSpPr>
        <p:spPr bwMode="auto">
          <a:xfrm>
            <a:off x="609600" y="1219200"/>
            <a:ext cx="2971800" cy="1955800"/>
          </a:xfrm>
          <a:prstGeom prst="rect">
            <a:avLst/>
          </a:prstGeom>
          <a:noFill/>
          <a:ln w="9525">
            <a:noFill/>
            <a:round/>
            <a:headEnd/>
            <a:tailEnd/>
          </a:ln>
        </p:spPr>
        <p:txBody>
          <a:bodyPr lIns="90000" tIns="46800" rIns="90000" bIns="46800">
            <a:spAutoFit/>
          </a:bodyPr>
          <a:lstStyle/>
          <a:p>
            <a:pPr defTabSz="457200">
              <a:spcBef>
                <a:spcPts val="1500"/>
              </a:spcBef>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i="0">
                <a:solidFill>
                  <a:schemeClr val="bg1"/>
                </a:solidFill>
                <a:latin typeface="Arial Unicode MS" pitchFamily="34" charset="-128"/>
              </a:rPr>
              <a:t>Before Lactoferrin</a:t>
            </a:r>
          </a:p>
          <a:p>
            <a:pPr defTabSz="457200">
              <a:spcBef>
                <a:spcPts val="1500"/>
              </a:spcBef>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i="0">
                <a:solidFill>
                  <a:schemeClr val="bg1"/>
                </a:solidFill>
                <a:latin typeface="Arial Unicode MS" pitchFamily="34" charset="-128"/>
              </a:rPr>
              <a:t>Old weak bone</a:t>
            </a:r>
          </a:p>
          <a:p>
            <a:pPr defTabSz="457200">
              <a:spcBef>
                <a:spcPts val="1500"/>
              </a:spcBef>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i="0">
                <a:solidFill>
                  <a:schemeClr val="bg1"/>
                </a:solidFill>
                <a:latin typeface="Arial Unicode MS" pitchFamily="34" charset="-128"/>
              </a:rPr>
              <a:t>Unhealthy yellow marrow</a:t>
            </a:r>
          </a:p>
        </p:txBody>
      </p:sp>
      <p:sp>
        <p:nvSpPr>
          <p:cNvPr id="108548" name="Text Box 3"/>
          <p:cNvSpPr txBox="1">
            <a:spLocks noChangeArrowheads="1"/>
          </p:cNvSpPr>
          <p:nvPr/>
        </p:nvSpPr>
        <p:spPr bwMode="auto">
          <a:xfrm>
            <a:off x="609600" y="4114800"/>
            <a:ext cx="3124200" cy="2695575"/>
          </a:xfrm>
          <a:prstGeom prst="rect">
            <a:avLst/>
          </a:prstGeom>
          <a:noFill/>
          <a:ln w="9525">
            <a:noFill/>
            <a:round/>
            <a:headEnd/>
            <a:tailEnd/>
          </a:ln>
        </p:spPr>
        <p:txBody>
          <a:bodyPr lIns="90000" tIns="46800" rIns="90000" bIns="46800">
            <a:spAutoFit/>
          </a:bodyPr>
          <a:lstStyle/>
          <a:p>
            <a:pPr defTabSz="457200">
              <a:spcBef>
                <a:spcPts val="15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800" b="1" i="0" dirty="0">
                <a:solidFill>
                  <a:schemeClr val="bg1"/>
                </a:solidFill>
                <a:effectLst>
                  <a:outerShdw blurRad="38100" dist="38100" dir="2700000" algn="tl">
                    <a:srgbClr val="69676D"/>
                  </a:outerShdw>
                </a:effectLst>
                <a:latin typeface="Arial" charset="0"/>
                <a:cs typeface="+mn-cs"/>
              </a:rPr>
              <a:t>13 days</a:t>
            </a:r>
            <a:r>
              <a:rPr lang="en-US" sz="3200" b="1" i="0" dirty="0">
                <a:solidFill>
                  <a:schemeClr val="bg1"/>
                </a:solidFill>
                <a:effectLst>
                  <a:outerShdw blurRad="38100" dist="38100" dir="2700000" algn="tl">
                    <a:srgbClr val="69676D"/>
                  </a:outerShdw>
                </a:effectLst>
                <a:latin typeface="Arial" charset="0"/>
                <a:cs typeface="+mn-cs"/>
              </a:rPr>
              <a:t> </a:t>
            </a:r>
            <a:r>
              <a:rPr lang="en-US" sz="2400" b="1" i="0" dirty="0">
                <a:solidFill>
                  <a:schemeClr val="bg1"/>
                </a:solidFill>
                <a:latin typeface="Arial" charset="0"/>
                <a:cs typeface="+mn-cs"/>
              </a:rPr>
              <a:t>after </a:t>
            </a:r>
            <a:r>
              <a:rPr lang="en-US" sz="2400" b="1" i="0" dirty="0" err="1">
                <a:solidFill>
                  <a:schemeClr val="bg1"/>
                </a:solidFill>
                <a:latin typeface="Arial" charset="0"/>
                <a:cs typeface="+mn-cs"/>
              </a:rPr>
              <a:t>Lactoferrin</a:t>
            </a:r>
            <a:endParaRPr lang="en-US" sz="2400" b="1" i="0" dirty="0">
              <a:solidFill>
                <a:schemeClr val="bg1"/>
              </a:solidFill>
              <a:latin typeface="Arial" charset="0"/>
              <a:cs typeface="+mn-cs"/>
            </a:endParaRPr>
          </a:p>
          <a:p>
            <a:pPr defTabSz="457200">
              <a:spcBef>
                <a:spcPts val="15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i="0" dirty="0">
                <a:solidFill>
                  <a:schemeClr val="bg1"/>
                </a:solidFill>
                <a:latin typeface="Arial" charset="0"/>
                <a:cs typeface="+mn-cs"/>
              </a:rPr>
              <a:t>Young strong bone</a:t>
            </a:r>
          </a:p>
          <a:p>
            <a:pPr defTabSz="457200">
              <a:spcBef>
                <a:spcPts val="15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i="0" dirty="0">
                <a:solidFill>
                  <a:schemeClr val="bg1"/>
                </a:solidFill>
                <a:latin typeface="Arial" charset="0"/>
                <a:cs typeface="+mn-cs"/>
              </a:rPr>
              <a:t>With healthy marrow</a:t>
            </a:r>
          </a:p>
        </p:txBody>
      </p:sp>
      <p:sp>
        <p:nvSpPr>
          <p:cNvPr id="58373" name="Text Box 4"/>
          <p:cNvSpPr txBox="1">
            <a:spLocks noChangeArrowheads="1"/>
          </p:cNvSpPr>
          <p:nvPr/>
        </p:nvSpPr>
        <p:spPr bwMode="auto">
          <a:xfrm>
            <a:off x="304800" y="-76200"/>
            <a:ext cx="8534400" cy="1017588"/>
          </a:xfrm>
          <a:prstGeom prst="rect">
            <a:avLst/>
          </a:prstGeom>
          <a:noFill/>
          <a:ln w="9525">
            <a:noFill/>
            <a:round/>
            <a:headEnd/>
            <a:tailEnd/>
          </a:ln>
        </p:spPr>
        <p:txBody>
          <a:bodyPr lIns="90000" tIns="46800" rIns="90000" bIns="46800">
            <a:spAutoFit/>
          </a:bodyPr>
          <a:lstStyle/>
          <a:p>
            <a:pPr algn="ctr" defTabSz="457200">
              <a:spcBef>
                <a:spcPts val="1500"/>
              </a:spcBef>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i="0">
                <a:solidFill>
                  <a:srgbClr val="C00000"/>
                </a:solidFill>
                <a:latin typeface="Arial" pitchFamily="34" charset="0"/>
              </a:rPr>
              <a:t>Lactoferrin: </a:t>
            </a:r>
            <a:r>
              <a:rPr lang="en-US" sz="2800" b="1" i="0">
                <a:solidFill>
                  <a:srgbClr val="C00000"/>
                </a:solidFill>
                <a:latin typeface="Arial" pitchFamily="34" charset="0"/>
              </a:rPr>
              <a:t>A Novel Bone Growth Factor </a:t>
            </a:r>
            <a:r>
              <a:rPr lang="en-US" sz="2000" b="1" i="0">
                <a:solidFill>
                  <a:srgbClr val="C00000"/>
                </a:solidFill>
                <a:latin typeface="Arial" pitchFamily="34" charset="0"/>
              </a:rPr>
              <a:t>(Clinical Medicine &amp; Research)</a:t>
            </a:r>
            <a:r>
              <a:rPr lang="ar-SA" sz="2000" b="1" i="0">
                <a:solidFill>
                  <a:srgbClr val="C00000"/>
                </a:solidFill>
                <a:latin typeface="Arial" pitchFamily="34" charset="0"/>
              </a:rPr>
              <a:t>‏</a:t>
            </a:r>
            <a:endParaRPr lang="en-US" sz="2000" b="1" i="0">
              <a:solidFill>
                <a:srgbClr val="C00000"/>
              </a:solidFill>
              <a:latin typeface="Arial" pitchFamily="34" charset="0"/>
            </a:endParaRPr>
          </a:p>
        </p:txBody>
      </p:sp>
      <p:sp>
        <p:nvSpPr>
          <p:cNvPr id="58374" name="Line 5"/>
          <p:cNvSpPr>
            <a:spLocks noChangeShapeType="1"/>
          </p:cNvSpPr>
          <p:nvPr/>
        </p:nvSpPr>
        <p:spPr bwMode="auto">
          <a:xfrm>
            <a:off x="3124200" y="2057400"/>
            <a:ext cx="3048000" cy="1588"/>
          </a:xfrm>
          <a:prstGeom prst="line">
            <a:avLst/>
          </a:prstGeom>
          <a:noFill/>
          <a:ln w="41275">
            <a:solidFill>
              <a:srgbClr val="0070C0"/>
            </a:solidFill>
            <a:miter lim="800000"/>
            <a:headEnd/>
            <a:tailEnd type="triangle" w="med" len="med"/>
          </a:ln>
        </p:spPr>
        <p:txBody>
          <a:bodyPr/>
          <a:lstStyle/>
          <a:p>
            <a:endParaRPr lang="en-US"/>
          </a:p>
        </p:txBody>
      </p:sp>
      <p:sp>
        <p:nvSpPr>
          <p:cNvPr id="58375" name="Line 6"/>
          <p:cNvSpPr>
            <a:spLocks noChangeShapeType="1"/>
          </p:cNvSpPr>
          <p:nvPr/>
        </p:nvSpPr>
        <p:spPr bwMode="auto">
          <a:xfrm flipV="1">
            <a:off x="2590800" y="2892425"/>
            <a:ext cx="4191000" cy="82550"/>
          </a:xfrm>
          <a:prstGeom prst="line">
            <a:avLst/>
          </a:prstGeom>
          <a:noFill/>
          <a:ln w="41275">
            <a:solidFill>
              <a:srgbClr val="0070C0"/>
            </a:solidFill>
            <a:miter lim="800000"/>
            <a:headEnd/>
            <a:tailEnd type="triangle" w="med" len="med"/>
          </a:ln>
        </p:spPr>
        <p:txBody>
          <a:bodyPr/>
          <a:lstStyle/>
          <a:p>
            <a:endParaRPr lang="en-US"/>
          </a:p>
        </p:txBody>
      </p:sp>
      <p:sp>
        <p:nvSpPr>
          <p:cNvPr id="58376" name="Line 7"/>
          <p:cNvSpPr>
            <a:spLocks noChangeShapeType="1"/>
          </p:cNvSpPr>
          <p:nvPr/>
        </p:nvSpPr>
        <p:spPr bwMode="auto">
          <a:xfrm>
            <a:off x="3124200" y="4724400"/>
            <a:ext cx="2133600" cy="76200"/>
          </a:xfrm>
          <a:prstGeom prst="line">
            <a:avLst/>
          </a:prstGeom>
          <a:noFill/>
          <a:ln w="41275">
            <a:solidFill>
              <a:srgbClr val="0070C0"/>
            </a:solidFill>
            <a:miter lim="800000"/>
            <a:headEnd/>
            <a:tailEnd type="triangle" w="med" len="med"/>
          </a:ln>
        </p:spPr>
        <p:txBody>
          <a:bodyPr/>
          <a:lstStyle/>
          <a:p>
            <a:endParaRPr lang="en-US"/>
          </a:p>
        </p:txBody>
      </p:sp>
      <p:sp>
        <p:nvSpPr>
          <p:cNvPr id="58377" name="Line 8"/>
          <p:cNvSpPr>
            <a:spLocks noChangeShapeType="1"/>
          </p:cNvSpPr>
          <p:nvPr/>
        </p:nvSpPr>
        <p:spPr bwMode="auto">
          <a:xfrm>
            <a:off x="2590800" y="5867400"/>
            <a:ext cx="3657600" cy="152400"/>
          </a:xfrm>
          <a:prstGeom prst="line">
            <a:avLst/>
          </a:prstGeom>
          <a:noFill/>
          <a:ln w="41275">
            <a:solidFill>
              <a:srgbClr val="0070C0"/>
            </a:solidFill>
            <a:miter lim="800000"/>
            <a:headEnd/>
            <a:tailEnd type="triangle" w="med" len="med"/>
          </a:ln>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2" descr="Picture3.png"/>
          <p:cNvPicPr>
            <a:picLocks noChangeAspect="1"/>
          </p:cNvPicPr>
          <p:nvPr/>
        </p:nvPicPr>
        <p:blipFill>
          <a:blip r:embed="rId3" cstate="print"/>
          <a:srcRect/>
          <a:stretch>
            <a:fillRect/>
          </a:stretch>
        </p:blipFill>
        <p:spPr bwMode="auto">
          <a:xfrm>
            <a:off x="374650" y="280988"/>
            <a:ext cx="8394700" cy="62960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 y="0"/>
            <a:ext cx="8991600" cy="1752600"/>
          </a:xfrm>
        </p:spPr>
        <p:txBody>
          <a:bodyPr/>
          <a:lstStyle/>
          <a:p>
            <a:pPr algn="l" eaLnBrk="1" fontAlgn="auto" hangingPunct="1">
              <a:spcAft>
                <a:spcPts val="0"/>
              </a:spcAft>
              <a:defRPr/>
            </a:pPr>
            <a:r>
              <a:rPr lang="en-US" sz="5400" dirty="0" smtClean="0">
                <a:solidFill>
                  <a:srgbClr val="92B9F8"/>
                </a:solidFill>
                <a:latin typeface="Arial" pitchFamily="34" charset="0"/>
              </a:rPr>
              <a:t>Bio-Replenishment</a:t>
            </a:r>
            <a:br>
              <a:rPr lang="en-US" sz="5400" dirty="0" smtClean="0">
                <a:solidFill>
                  <a:srgbClr val="92B9F8"/>
                </a:solidFill>
                <a:latin typeface="Arial" pitchFamily="34" charset="0"/>
              </a:rPr>
            </a:br>
            <a:r>
              <a:rPr lang="en-US" sz="5400" dirty="0" smtClean="0">
                <a:solidFill>
                  <a:srgbClr val="92B9F8"/>
                </a:solidFill>
                <a:latin typeface="Arial" pitchFamily="34" charset="0"/>
              </a:rPr>
              <a:t>         Solutions</a:t>
            </a:r>
            <a:endParaRPr lang="en-US" sz="5400" dirty="0">
              <a:solidFill>
                <a:srgbClr val="92B9F8"/>
              </a:solidFill>
              <a:latin typeface="Arial" pitchFamily="34" charset="0"/>
            </a:endParaRPr>
          </a:p>
        </p:txBody>
      </p:sp>
      <p:pic>
        <p:nvPicPr>
          <p:cNvPr id="39946" name="Picture 10" descr="shutterstock_1560767"/>
          <p:cNvPicPr>
            <a:picLocks noChangeAspect="1" noChangeArrowheads="1"/>
          </p:cNvPicPr>
          <p:nvPr/>
        </p:nvPicPr>
        <p:blipFill>
          <a:blip r:embed="rId3" cstate="print"/>
          <a:srcRect/>
          <a:stretch>
            <a:fillRect/>
          </a:stretch>
        </p:blipFill>
        <p:spPr bwMode="auto">
          <a:xfrm>
            <a:off x="914400" y="2362200"/>
            <a:ext cx="2438400" cy="3522663"/>
          </a:xfrm>
          <a:prstGeom prst="rect">
            <a:avLst/>
          </a:prstGeom>
          <a:noFill/>
          <a:ln w="9525">
            <a:noFill/>
            <a:miter lim="800000"/>
            <a:headEnd/>
            <a:tailEnd/>
          </a:ln>
          <a:effectLst>
            <a:outerShdw blurRad="469900" dist="50800" dir="5400000" sx="121000" sy="121000" algn="ctr" rotWithShape="0">
              <a:schemeClr val="accent4"/>
            </a:outerShdw>
          </a:effectLst>
        </p:spPr>
      </p:pic>
      <p:pic>
        <p:nvPicPr>
          <p:cNvPr id="40967" name="Picture 7"/>
          <p:cNvPicPr>
            <a:picLocks noChangeAspect="1" noChangeArrowheads="1"/>
          </p:cNvPicPr>
          <p:nvPr/>
        </p:nvPicPr>
        <p:blipFill>
          <a:blip r:embed="rId4" cstate="print"/>
          <a:srcRect/>
          <a:stretch>
            <a:fillRect/>
          </a:stretch>
        </p:blipFill>
        <p:spPr bwMode="auto">
          <a:xfrm>
            <a:off x="5562600" y="4343400"/>
            <a:ext cx="3095625" cy="2344738"/>
          </a:xfrm>
          <a:prstGeom prst="rect">
            <a:avLst/>
          </a:prstGeom>
          <a:noFill/>
          <a:ln w="9525">
            <a:solidFill>
              <a:schemeClr val="accent4">
                <a:lumMod val="50000"/>
                <a:alpha val="86000"/>
              </a:schemeClr>
            </a:solidFill>
            <a:miter lim="800000"/>
            <a:headEnd/>
            <a:tailEnd/>
          </a:ln>
        </p:spPr>
      </p:pic>
      <p:sp>
        <p:nvSpPr>
          <p:cNvPr id="60421" name="Content Placeholder 5"/>
          <p:cNvSpPr>
            <a:spLocks noGrp="1"/>
          </p:cNvSpPr>
          <p:nvPr>
            <p:ph sz="half" idx="1"/>
          </p:nvPr>
        </p:nvSpPr>
        <p:spPr/>
        <p:txBody>
          <a:bodyPr/>
          <a:lstStyle/>
          <a:p>
            <a:endParaRPr lang="en-US" smtClean="0"/>
          </a:p>
        </p:txBody>
      </p:sp>
    </p:spTree>
  </p:cSld>
  <p:clrMapOvr>
    <a:masterClrMapping/>
  </p:clrMapOvr>
  <p:transition spd="slow">
    <p:wedg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 y="0"/>
            <a:ext cx="8991600" cy="1752600"/>
          </a:xfrm>
        </p:spPr>
        <p:txBody>
          <a:bodyPr/>
          <a:lstStyle/>
          <a:p>
            <a:pPr algn="l" eaLnBrk="1" fontAlgn="auto" hangingPunct="1">
              <a:spcAft>
                <a:spcPts val="0"/>
              </a:spcAft>
              <a:defRPr/>
            </a:pPr>
            <a:r>
              <a:rPr lang="en-US" sz="5400" dirty="0" smtClean="0">
                <a:solidFill>
                  <a:srgbClr val="92B9F8"/>
                </a:solidFill>
                <a:latin typeface="Arial" pitchFamily="34" charset="0"/>
              </a:rPr>
              <a:t>Bio-Replenishment</a:t>
            </a:r>
            <a:br>
              <a:rPr lang="en-US" sz="5400" dirty="0" smtClean="0">
                <a:solidFill>
                  <a:srgbClr val="92B9F8"/>
                </a:solidFill>
                <a:latin typeface="Arial" pitchFamily="34" charset="0"/>
              </a:rPr>
            </a:br>
            <a:r>
              <a:rPr lang="en-US" sz="5400" dirty="0" smtClean="0">
                <a:solidFill>
                  <a:srgbClr val="92B9F8"/>
                </a:solidFill>
                <a:latin typeface="Arial" pitchFamily="34" charset="0"/>
              </a:rPr>
              <a:t>         Solutions</a:t>
            </a:r>
            <a:endParaRPr lang="en-US" sz="5400" dirty="0">
              <a:solidFill>
                <a:srgbClr val="92B9F8"/>
              </a:solidFill>
              <a:latin typeface="Arial" pitchFamily="34" charset="0"/>
            </a:endParaRPr>
          </a:p>
        </p:txBody>
      </p:sp>
      <p:sp>
        <p:nvSpPr>
          <p:cNvPr id="61443" name="Rectangle 3"/>
          <p:cNvSpPr>
            <a:spLocks noGrp="1" noChangeArrowheads="1"/>
          </p:cNvSpPr>
          <p:nvPr>
            <p:ph sz="half" idx="1"/>
          </p:nvPr>
        </p:nvSpPr>
        <p:spPr>
          <a:xfrm>
            <a:off x="4267200" y="1981200"/>
            <a:ext cx="4419600" cy="1447800"/>
          </a:xfrm>
        </p:spPr>
        <p:txBody>
          <a:bodyPr/>
          <a:lstStyle/>
          <a:p>
            <a:pPr eaLnBrk="1" hangingPunct="1"/>
            <a:r>
              <a:rPr lang="en-US" sz="5400" b="1" smtClean="0">
                <a:solidFill>
                  <a:schemeClr val="bg1"/>
                </a:solidFill>
              </a:rPr>
              <a:t>$168 Retail</a:t>
            </a:r>
          </a:p>
        </p:txBody>
      </p:sp>
      <p:pic>
        <p:nvPicPr>
          <p:cNvPr id="39946" name="Picture 10" descr="shutterstock_1560767"/>
          <p:cNvPicPr>
            <a:picLocks noChangeAspect="1" noChangeArrowheads="1"/>
          </p:cNvPicPr>
          <p:nvPr/>
        </p:nvPicPr>
        <p:blipFill>
          <a:blip r:embed="rId3" cstate="print"/>
          <a:srcRect/>
          <a:stretch>
            <a:fillRect/>
          </a:stretch>
        </p:blipFill>
        <p:spPr bwMode="auto">
          <a:xfrm>
            <a:off x="914400" y="2362200"/>
            <a:ext cx="2438400" cy="3522663"/>
          </a:xfrm>
          <a:prstGeom prst="rect">
            <a:avLst/>
          </a:prstGeom>
          <a:noFill/>
          <a:ln w="9525">
            <a:noFill/>
            <a:miter lim="800000"/>
            <a:headEnd/>
            <a:tailEnd/>
          </a:ln>
          <a:effectLst>
            <a:outerShdw blurRad="469900" dist="50800" dir="5400000" sx="121000" sy="121000" algn="ctr" rotWithShape="0">
              <a:schemeClr val="accent4"/>
            </a:outerShdw>
          </a:effectLst>
        </p:spPr>
      </p:pic>
      <p:pic>
        <p:nvPicPr>
          <p:cNvPr id="40967" name="Picture 7"/>
          <p:cNvPicPr>
            <a:picLocks noChangeAspect="1" noChangeArrowheads="1"/>
          </p:cNvPicPr>
          <p:nvPr/>
        </p:nvPicPr>
        <p:blipFill>
          <a:blip r:embed="rId4" cstate="print"/>
          <a:srcRect/>
          <a:stretch>
            <a:fillRect/>
          </a:stretch>
        </p:blipFill>
        <p:spPr bwMode="auto">
          <a:xfrm>
            <a:off x="5562600" y="4343400"/>
            <a:ext cx="3095625" cy="2344738"/>
          </a:xfrm>
          <a:prstGeom prst="rect">
            <a:avLst/>
          </a:prstGeom>
          <a:noFill/>
          <a:ln w="9525">
            <a:solidFill>
              <a:schemeClr val="accent4">
                <a:lumMod val="50000"/>
                <a:alpha val="86000"/>
              </a:schemeClr>
            </a:solidFill>
            <a:miter lim="800000"/>
            <a:headEnd/>
            <a:tailEnd/>
          </a:ln>
        </p:spPr>
      </p:pic>
    </p:spTree>
  </p:cSld>
  <p:clrMapOvr>
    <a:masterClrMapping/>
  </p:clrMapOvr>
  <p:transition spd="slow">
    <p:wedg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 y="0"/>
            <a:ext cx="8991600" cy="1752600"/>
          </a:xfrm>
        </p:spPr>
        <p:txBody>
          <a:bodyPr/>
          <a:lstStyle/>
          <a:p>
            <a:pPr algn="l" eaLnBrk="1" fontAlgn="auto" hangingPunct="1">
              <a:spcAft>
                <a:spcPts val="0"/>
              </a:spcAft>
              <a:defRPr/>
            </a:pPr>
            <a:r>
              <a:rPr lang="en-US" sz="5400" dirty="0" smtClean="0">
                <a:solidFill>
                  <a:srgbClr val="92B9F8"/>
                </a:solidFill>
                <a:latin typeface="Arial" pitchFamily="34" charset="0"/>
              </a:rPr>
              <a:t>Bio-Replenishment</a:t>
            </a:r>
            <a:br>
              <a:rPr lang="en-US" sz="5400" dirty="0" smtClean="0">
                <a:solidFill>
                  <a:srgbClr val="92B9F8"/>
                </a:solidFill>
                <a:latin typeface="Arial" pitchFamily="34" charset="0"/>
              </a:rPr>
            </a:br>
            <a:r>
              <a:rPr lang="en-US" sz="5400" dirty="0" smtClean="0">
                <a:solidFill>
                  <a:srgbClr val="92B9F8"/>
                </a:solidFill>
                <a:latin typeface="Arial" pitchFamily="34" charset="0"/>
              </a:rPr>
              <a:t>         Solutions</a:t>
            </a:r>
            <a:endParaRPr lang="en-US" sz="5400" dirty="0">
              <a:solidFill>
                <a:srgbClr val="92B9F8"/>
              </a:solidFill>
              <a:latin typeface="Arial" pitchFamily="34" charset="0"/>
            </a:endParaRPr>
          </a:p>
        </p:txBody>
      </p:sp>
      <p:sp>
        <p:nvSpPr>
          <p:cNvPr id="62467" name="Rectangle 9"/>
          <p:cNvSpPr>
            <a:spLocks noGrp="1" noChangeArrowheads="1"/>
          </p:cNvSpPr>
          <p:nvPr>
            <p:ph sz="half" idx="2"/>
          </p:nvPr>
        </p:nvSpPr>
        <p:spPr>
          <a:xfrm>
            <a:off x="4191000" y="1600200"/>
            <a:ext cx="4419600" cy="4114800"/>
          </a:xfrm>
        </p:spPr>
        <p:txBody>
          <a:bodyPr/>
          <a:lstStyle/>
          <a:p>
            <a:pPr eaLnBrk="1" hangingPunct="1">
              <a:buFont typeface="Wingdings 2" pitchFamily="18" charset="2"/>
              <a:buNone/>
            </a:pPr>
            <a:r>
              <a:rPr lang="en-US" sz="2400" smtClean="0">
                <a:solidFill>
                  <a:schemeClr val="bg1"/>
                </a:solidFill>
              </a:rPr>
              <a:t>Purchase individually or as a Pack</a:t>
            </a:r>
          </a:p>
          <a:p>
            <a:pPr eaLnBrk="1" hangingPunct="1"/>
            <a:r>
              <a:rPr lang="en-US" sz="2400" smtClean="0">
                <a:solidFill>
                  <a:schemeClr val="bg1"/>
                </a:solidFill>
              </a:rPr>
              <a:t>     Member 15%</a:t>
            </a:r>
          </a:p>
          <a:p>
            <a:pPr eaLnBrk="1" hangingPunct="1"/>
            <a:r>
              <a:rPr lang="en-US" sz="2400" smtClean="0">
                <a:solidFill>
                  <a:schemeClr val="bg1"/>
                </a:solidFill>
              </a:rPr>
              <a:t>     Consultant 20%</a:t>
            </a:r>
          </a:p>
          <a:p>
            <a:pPr eaLnBrk="1" hangingPunct="1"/>
            <a:r>
              <a:rPr lang="en-US" sz="2400" smtClean="0">
                <a:solidFill>
                  <a:schemeClr val="bg1"/>
                </a:solidFill>
              </a:rPr>
              <a:t>          Autoship  10% More!</a:t>
            </a:r>
          </a:p>
          <a:p>
            <a:pPr eaLnBrk="1" hangingPunct="1">
              <a:buFont typeface="Wingdings 2" pitchFamily="18" charset="2"/>
              <a:buNone/>
            </a:pPr>
            <a:r>
              <a:rPr lang="en-US" sz="3200" b="1" smtClean="0">
                <a:solidFill>
                  <a:schemeClr val="bg1"/>
                </a:solidFill>
              </a:rPr>
              <a:t>$120.60 </a:t>
            </a:r>
            <a:r>
              <a:rPr lang="en-US" sz="1800" b="1" smtClean="0">
                <a:solidFill>
                  <a:schemeClr val="bg1"/>
                </a:solidFill>
              </a:rPr>
              <a:t>Wholesale Autoship</a:t>
            </a:r>
          </a:p>
          <a:p>
            <a:pPr eaLnBrk="1" hangingPunct="1"/>
            <a:endParaRPr lang="en-US" sz="2400" smtClean="0">
              <a:solidFill>
                <a:schemeClr val="bg1"/>
              </a:solidFill>
            </a:endParaRPr>
          </a:p>
        </p:txBody>
      </p:sp>
      <p:pic>
        <p:nvPicPr>
          <p:cNvPr id="39946" name="Picture 10" descr="shutterstock_1560767"/>
          <p:cNvPicPr>
            <a:picLocks noChangeAspect="1" noChangeArrowheads="1"/>
          </p:cNvPicPr>
          <p:nvPr/>
        </p:nvPicPr>
        <p:blipFill>
          <a:blip r:embed="rId3" cstate="print"/>
          <a:srcRect/>
          <a:stretch>
            <a:fillRect/>
          </a:stretch>
        </p:blipFill>
        <p:spPr bwMode="auto">
          <a:xfrm>
            <a:off x="914400" y="2362200"/>
            <a:ext cx="2438400" cy="3522663"/>
          </a:xfrm>
          <a:prstGeom prst="rect">
            <a:avLst/>
          </a:prstGeom>
          <a:noFill/>
          <a:ln w="9525">
            <a:noFill/>
            <a:miter lim="800000"/>
            <a:headEnd/>
            <a:tailEnd/>
          </a:ln>
          <a:effectLst>
            <a:outerShdw blurRad="469900" dist="50800" dir="5400000" sx="121000" sy="121000" algn="ctr" rotWithShape="0">
              <a:schemeClr val="accent4"/>
            </a:outerShdw>
          </a:effectLst>
        </p:spPr>
      </p:pic>
      <p:pic>
        <p:nvPicPr>
          <p:cNvPr id="40967" name="Picture 7"/>
          <p:cNvPicPr>
            <a:picLocks noChangeAspect="1" noChangeArrowheads="1"/>
          </p:cNvPicPr>
          <p:nvPr/>
        </p:nvPicPr>
        <p:blipFill>
          <a:blip r:embed="rId4" cstate="print"/>
          <a:srcRect/>
          <a:stretch>
            <a:fillRect/>
          </a:stretch>
        </p:blipFill>
        <p:spPr bwMode="auto">
          <a:xfrm>
            <a:off x="5562600" y="4343400"/>
            <a:ext cx="3095625" cy="2344738"/>
          </a:xfrm>
          <a:prstGeom prst="rect">
            <a:avLst/>
          </a:prstGeom>
          <a:noFill/>
          <a:ln w="9525">
            <a:solidFill>
              <a:schemeClr val="accent4">
                <a:lumMod val="50000"/>
                <a:alpha val="86000"/>
              </a:schemeClr>
            </a:solidFill>
            <a:miter lim="800000"/>
            <a:headEnd/>
            <a:tailEnd/>
          </a:ln>
        </p:spPr>
      </p:pic>
      <p:pic>
        <p:nvPicPr>
          <p:cNvPr id="9" name="Picture 12"/>
          <p:cNvPicPr>
            <a:picLocks noChangeAspect="1" noChangeArrowheads="1"/>
          </p:cNvPicPr>
          <p:nvPr/>
        </p:nvPicPr>
        <p:blipFill>
          <a:blip r:embed="rId5" cstate="print"/>
          <a:srcRect/>
          <a:stretch>
            <a:fillRect/>
          </a:stretch>
        </p:blipFill>
        <p:spPr bwMode="auto">
          <a:xfrm>
            <a:off x="7391400" y="2057400"/>
            <a:ext cx="1600200" cy="1016000"/>
          </a:xfrm>
          <a:prstGeom prst="rect">
            <a:avLst/>
          </a:prstGeom>
          <a:noFill/>
          <a:ln w="9525">
            <a:solidFill>
              <a:schemeClr val="accent4">
                <a:lumMod val="50000"/>
                <a:alpha val="60000"/>
              </a:schemeClr>
            </a:solidFill>
            <a:miter lim="800000"/>
            <a:headEnd/>
            <a:tailEnd/>
          </a:ln>
        </p:spPr>
      </p:pic>
      <p:sp>
        <p:nvSpPr>
          <p:cNvPr id="62471" name="Content Placeholder 7"/>
          <p:cNvSpPr>
            <a:spLocks noGrp="1"/>
          </p:cNvSpPr>
          <p:nvPr>
            <p:ph sz="half" idx="1"/>
          </p:nvPr>
        </p:nvSpPr>
        <p:spPr/>
        <p:txBody>
          <a:bodyPr/>
          <a:lstStyle/>
          <a:p>
            <a:endParaRPr lang="en-US" smtClean="0"/>
          </a:p>
        </p:txBody>
      </p:sp>
      <p:pic>
        <p:nvPicPr>
          <p:cNvPr id="62472" name="Picture 8"/>
          <p:cNvPicPr>
            <a:picLocks noChangeAspect="1" noChangeArrowheads="1"/>
          </p:cNvPicPr>
          <p:nvPr/>
        </p:nvPicPr>
        <p:blipFill>
          <a:blip r:embed="rId6" cstate="print"/>
          <a:srcRect/>
          <a:stretch>
            <a:fillRect/>
          </a:stretch>
        </p:blipFill>
        <p:spPr bwMode="auto">
          <a:xfrm>
            <a:off x="7772400" y="2362200"/>
            <a:ext cx="325438" cy="587375"/>
          </a:xfrm>
          <a:prstGeom prst="rect">
            <a:avLst/>
          </a:prstGeom>
          <a:noFill/>
          <a:ln w="9525">
            <a:noFill/>
            <a:miter lim="800000"/>
            <a:headEnd/>
            <a:tailEnd/>
          </a:ln>
        </p:spPr>
      </p:pic>
      <p:pic>
        <p:nvPicPr>
          <p:cNvPr id="62473" name="Picture 8"/>
          <p:cNvPicPr>
            <a:picLocks noChangeAspect="1" noChangeArrowheads="1"/>
          </p:cNvPicPr>
          <p:nvPr/>
        </p:nvPicPr>
        <p:blipFill>
          <a:blip r:embed="rId6" cstate="print"/>
          <a:srcRect/>
          <a:stretch>
            <a:fillRect/>
          </a:stretch>
        </p:blipFill>
        <p:spPr bwMode="auto">
          <a:xfrm>
            <a:off x="8001000" y="2362200"/>
            <a:ext cx="325438" cy="587375"/>
          </a:xfrm>
          <a:prstGeom prst="rect">
            <a:avLst/>
          </a:prstGeom>
          <a:noFill/>
          <a:ln w="9525">
            <a:noFill/>
            <a:miter lim="800000"/>
            <a:headEnd/>
            <a:tailEnd/>
          </a:ln>
        </p:spPr>
      </p:pic>
      <p:pic>
        <p:nvPicPr>
          <p:cNvPr id="62474" name="Picture 8"/>
          <p:cNvPicPr>
            <a:picLocks noChangeAspect="1" noChangeArrowheads="1"/>
          </p:cNvPicPr>
          <p:nvPr/>
        </p:nvPicPr>
        <p:blipFill>
          <a:blip r:embed="rId6" cstate="print"/>
          <a:srcRect/>
          <a:stretch>
            <a:fillRect/>
          </a:stretch>
        </p:blipFill>
        <p:spPr bwMode="auto">
          <a:xfrm>
            <a:off x="7848600" y="2438400"/>
            <a:ext cx="325438" cy="587375"/>
          </a:xfrm>
          <a:prstGeom prst="rect">
            <a:avLst/>
          </a:prstGeom>
          <a:noFill/>
          <a:ln w="9525">
            <a:noFill/>
            <a:miter lim="800000"/>
            <a:headEnd/>
            <a:tailEnd/>
          </a:ln>
        </p:spPr>
      </p:pic>
      <p:pic>
        <p:nvPicPr>
          <p:cNvPr id="62475" name="Picture 8"/>
          <p:cNvPicPr>
            <a:picLocks noChangeAspect="1" noChangeArrowheads="1"/>
          </p:cNvPicPr>
          <p:nvPr/>
        </p:nvPicPr>
        <p:blipFill>
          <a:blip r:embed="rId6" cstate="print"/>
          <a:srcRect/>
          <a:stretch>
            <a:fillRect/>
          </a:stretch>
        </p:blipFill>
        <p:spPr bwMode="auto">
          <a:xfrm>
            <a:off x="8229600" y="2362200"/>
            <a:ext cx="325438" cy="587375"/>
          </a:xfrm>
          <a:prstGeom prst="rect">
            <a:avLst/>
          </a:prstGeom>
          <a:noFill/>
          <a:ln w="9525">
            <a:noFill/>
            <a:miter lim="800000"/>
            <a:headEnd/>
            <a:tailEnd/>
          </a:ln>
        </p:spPr>
      </p:pic>
      <p:pic>
        <p:nvPicPr>
          <p:cNvPr id="62476" name="Picture 8"/>
          <p:cNvPicPr>
            <a:picLocks noChangeAspect="1" noChangeArrowheads="1"/>
          </p:cNvPicPr>
          <p:nvPr/>
        </p:nvPicPr>
        <p:blipFill>
          <a:blip r:embed="rId7" cstate="print"/>
          <a:srcRect/>
          <a:stretch>
            <a:fillRect/>
          </a:stretch>
        </p:blipFill>
        <p:spPr bwMode="auto">
          <a:xfrm>
            <a:off x="8153400" y="2438400"/>
            <a:ext cx="338138" cy="609600"/>
          </a:xfrm>
          <a:prstGeom prst="rect">
            <a:avLst/>
          </a:prstGeom>
          <a:noFill/>
          <a:ln w="9525">
            <a:noFill/>
            <a:miter lim="800000"/>
            <a:headEnd/>
            <a:tailEnd/>
          </a:ln>
        </p:spPr>
      </p:pic>
    </p:spTree>
  </p:cSld>
  <p:clrMapOvr>
    <a:masterClrMapping/>
  </p:clrMapOvr>
  <p:transition spd="slow">
    <p:wedg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374650" y="-6350"/>
            <a:ext cx="9144000" cy="1752600"/>
          </a:xfrm>
        </p:spPr>
        <p:txBody>
          <a:bodyPr>
            <a:normAutofit fontScale="90000"/>
          </a:bodyPr>
          <a:lstStyle/>
          <a:p>
            <a:pPr eaLnBrk="1" fontAlgn="auto" hangingPunct="1">
              <a:spcAft>
                <a:spcPts val="0"/>
              </a:spcAft>
              <a:defRPr/>
            </a:pPr>
            <a:r>
              <a:rPr lang="en-US" sz="6600" dirty="0" smtClean="0"/>
              <a:t>Bone </a:t>
            </a:r>
            <a:r>
              <a:rPr lang="en-US" sz="6600" dirty="0"/>
              <a:t>Wealth </a:t>
            </a:r>
            <a:r>
              <a:rPr lang="en-US" sz="6600" dirty="0" smtClean="0"/>
              <a:t>                                                                                           Opportunity</a:t>
            </a:r>
            <a:endParaRPr lang="en-US" sz="6600" dirty="0"/>
          </a:p>
        </p:txBody>
      </p:sp>
      <p:sp>
        <p:nvSpPr>
          <p:cNvPr id="63491" name="Rectangle 3"/>
          <p:cNvSpPr>
            <a:spLocks noGrp="1" noChangeArrowheads="1"/>
          </p:cNvSpPr>
          <p:nvPr>
            <p:ph idx="1"/>
          </p:nvPr>
        </p:nvSpPr>
        <p:spPr>
          <a:xfrm>
            <a:off x="152400" y="1600200"/>
            <a:ext cx="8382000" cy="4953000"/>
          </a:xfrm>
        </p:spPr>
        <p:txBody>
          <a:bodyPr/>
          <a:lstStyle/>
          <a:p>
            <a:pPr eaLnBrk="1" hangingPunct="1">
              <a:lnSpc>
                <a:spcPct val="90000"/>
              </a:lnSpc>
              <a:buFont typeface="Wingdings" pitchFamily="2" charset="2"/>
              <a:buNone/>
            </a:pPr>
            <a:endParaRPr lang="en-US" sz="800" b="1" smtClean="0"/>
          </a:p>
          <a:p>
            <a:pPr eaLnBrk="1" hangingPunct="1">
              <a:lnSpc>
                <a:spcPct val="90000"/>
              </a:lnSpc>
              <a:buClr>
                <a:srgbClr val="0E0971"/>
              </a:buClr>
              <a:buFont typeface="Wingdings" pitchFamily="2" charset="2"/>
              <a:buChar char="Ø"/>
            </a:pPr>
            <a:r>
              <a:rPr lang="en-US" sz="3300" b="1" smtClean="0">
                <a:solidFill>
                  <a:srgbClr val="000066"/>
                </a:solidFill>
              </a:rPr>
              <a:t>Global Marketing Rights</a:t>
            </a:r>
          </a:p>
          <a:p>
            <a:pPr eaLnBrk="1" hangingPunct="1">
              <a:lnSpc>
                <a:spcPct val="90000"/>
              </a:lnSpc>
              <a:buClr>
                <a:srgbClr val="0E0971"/>
              </a:buClr>
              <a:buFont typeface="Wingdings" pitchFamily="2" charset="2"/>
              <a:buChar char="Ø"/>
            </a:pPr>
            <a:r>
              <a:rPr lang="en-US" sz="3300" b="1" smtClean="0">
                <a:solidFill>
                  <a:srgbClr val="000066"/>
                </a:solidFill>
              </a:rPr>
              <a:t>Story - </a:t>
            </a:r>
            <a:r>
              <a:rPr lang="en-US" sz="3300" b="1" i="1" u="sng" smtClean="0">
                <a:solidFill>
                  <a:srgbClr val="000066"/>
                </a:solidFill>
              </a:rPr>
              <a:t>Never Been Told</a:t>
            </a:r>
          </a:p>
          <a:p>
            <a:pPr eaLnBrk="1" hangingPunct="1">
              <a:lnSpc>
                <a:spcPct val="90000"/>
              </a:lnSpc>
              <a:buClr>
                <a:srgbClr val="0E0971"/>
              </a:buClr>
              <a:buFont typeface="Wingdings" pitchFamily="2" charset="2"/>
              <a:buChar char="Ø"/>
            </a:pPr>
            <a:r>
              <a:rPr lang="en-US" sz="3300" b="1" smtClean="0">
                <a:solidFill>
                  <a:srgbClr val="000066"/>
                </a:solidFill>
              </a:rPr>
              <a:t>Lawsuits</a:t>
            </a:r>
          </a:p>
          <a:p>
            <a:pPr eaLnBrk="1" hangingPunct="1">
              <a:lnSpc>
                <a:spcPct val="90000"/>
              </a:lnSpc>
              <a:buClr>
                <a:srgbClr val="0E0971"/>
              </a:buClr>
              <a:buFont typeface="Wingdings" pitchFamily="2" charset="2"/>
              <a:buChar char="Ø"/>
            </a:pPr>
            <a:r>
              <a:rPr lang="en-US" sz="3300" b="1" smtClean="0">
                <a:solidFill>
                  <a:srgbClr val="000066"/>
                </a:solidFill>
              </a:rPr>
              <a:t>Media Driven</a:t>
            </a:r>
          </a:p>
          <a:p>
            <a:pPr eaLnBrk="1" hangingPunct="1">
              <a:lnSpc>
                <a:spcPct val="90000"/>
              </a:lnSpc>
              <a:buClr>
                <a:srgbClr val="0E0971"/>
              </a:buClr>
              <a:buFont typeface="Wingdings" pitchFamily="2" charset="2"/>
              <a:buChar char="Ø"/>
            </a:pPr>
            <a:r>
              <a:rPr lang="en-US" sz="3300" b="1" smtClean="0">
                <a:solidFill>
                  <a:srgbClr val="000066"/>
                </a:solidFill>
              </a:rPr>
              <a:t>Drug funding changes</a:t>
            </a:r>
          </a:p>
          <a:p>
            <a:pPr eaLnBrk="1" hangingPunct="1">
              <a:lnSpc>
                <a:spcPct val="90000"/>
              </a:lnSpc>
              <a:buClr>
                <a:srgbClr val="0E0971"/>
              </a:buClr>
              <a:buFont typeface="Wingdings" pitchFamily="2" charset="2"/>
              <a:buChar char="Ø"/>
            </a:pPr>
            <a:r>
              <a:rPr lang="en-US" sz="3300" b="1" smtClean="0">
                <a:solidFill>
                  <a:srgbClr val="000066"/>
                </a:solidFill>
              </a:rPr>
              <a:t>Low Startup - Easy to Duplicate</a:t>
            </a:r>
          </a:p>
          <a:p>
            <a:pPr eaLnBrk="1" hangingPunct="1">
              <a:lnSpc>
                <a:spcPct val="90000"/>
              </a:lnSpc>
              <a:buClr>
                <a:srgbClr val="0E0971"/>
              </a:buClr>
              <a:buFont typeface="Wingdings" pitchFamily="2" charset="2"/>
              <a:buChar char="Ø"/>
            </a:pPr>
            <a:r>
              <a:rPr lang="en-US" sz="3300" b="1" u="sng" smtClean="0">
                <a:solidFill>
                  <a:srgbClr val="000066"/>
                </a:solidFill>
              </a:rPr>
              <a:t>Society is Looking for Opportunity!</a:t>
            </a:r>
          </a:p>
          <a:p>
            <a:pPr eaLnBrk="1" hangingPunct="1">
              <a:lnSpc>
                <a:spcPct val="90000"/>
              </a:lnSpc>
              <a:buClr>
                <a:srgbClr val="0E0971"/>
              </a:buClr>
              <a:buFont typeface="Wingdings" pitchFamily="2" charset="2"/>
              <a:buChar char="Ø"/>
            </a:pPr>
            <a:r>
              <a:rPr lang="en-US" sz="3300" b="1" smtClean="0">
                <a:solidFill>
                  <a:srgbClr val="000066"/>
                </a:solidFill>
              </a:rPr>
              <a:t>Tax Deductions/Benefits</a:t>
            </a:r>
          </a:p>
          <a:p>
            <a:pPr eaLnBrk="1" hangingPunct="1">
              <a:lnSpc>
                <a:spcPct val="90000"/>
              </a:lnSpc>
              <a:buFont typeface="Wingdings" pitchFamily="2" charset="2"/>
              <a:buNone/>
            </a:pPr>
            <a:endParaRPr lang="en-US" sz="3300" b="1" smtClean="0"/>
          </a:p>
        </p:txBody>
      </p:sp>
      <p:pic>
        <p:nvPicPr>
          <p:cNvPr id="63492" name="Picture 6" descr="j0283209"/>
          <p:cNvPicPr>
            <a:picLocks noChangeAspect="1" noChangeArrowheads="1" noCrop="1"/>
          </p:cNvPicPr>
          <p:nvPr/>
        </p:nvPicPr>
        <p:blipFill>
          <a:blip r:embed="rId3" cstate="print"/>
          <a:srcRect/>
          <a:stretch>
            <a:fillRect/>
          </a:stretch>
        </p:blipFill>
        <p:spPr bwMode="auto">
          <a:xfrm>
            <a:off x="6477000" y="2133600"/>
            <a:ext cx="2438400" cy="2386013"/>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64514" name="Picture 2" descr="PH01575J"/>
          <p:cNvPicPr>
            <a:picLocks noChangeAspect="1" noChangeArrowheads="1"/>
          </p:cNvPicPr>
          <p:nvPr/>
        </p:nvPicPr>
        <p:blipFill>
          <a:blip r:embed="rId3" cstate="print"/>
          <a:srcRect/>
          <a:stretch>
            <a:fillRect/>
          </a:stretch>
        </p:blipFill>
        <p:spPr bwMode="auto">
          <a:xfrm>
            <a:off x="3878263" y="152400"/>
            <a:ext cx="1646237" cy="1022350"/>
          </a:xfrm>
          <a:prstGeom prst="rect">
            <a:avLst/>
          </a:prstGeom>
          <a:noFill/>
          <a:ln w="9525">
            <a:noFill/>
            <a:miter lim="800000"/>
            <a:headEnd/>
            <a:tailEnd/>
          </a:ln>
        </p:spPr>
      </p:pic>
      <p:grpSp>
        <p:nvGrpSpPr>
          <p:cNvPr id="2" name="Group 3"/>
          <p:cNvGrpSpPr>
            <a:grpSpLocks/>
          </p:cNvGrpSpPr>
          <p:nvPr/>
        </p:nvGrpSpPr>
        <p:grpSpPr bwMode="auto">
          <a:xfrm>
            <a:off x="2895600" y="1219200"/>
            <a:ext cx="3659188" cy="900113"/>
            <a:chOff x="1824" y="825"/>
            <a:chExt cx="2305" cy="567"/>
          </a:xfrm>
        </p:grpSpPr>
        <p:pic>
          <p:nvPicPr>
            <p:cNvPr id="65963" name="Picture 4" descr="j0182534"/>
            <p:cNvPicPr>
              <a:picLocks noChangeAspect="1" noChangeArrowheads="1"/>
            </p:cNvPicPr>
            <p:nvPr/>
          </p:nvPicPr>
          <p:blipFill>
            <a:blip r:embed="rId4" cstate="print"/>
            <a:srcRect/>
            <a:stretch>
              <a:fillRect/>
            </a:stretch>
          </p:blipFill>
          <p:spPr bwMode="auto">
            <a:xfrm>
              <a:off x="3250" y="825"/>
              <a:ext cx="404" cy="567"/>
            </a:xfrm>
            <a:prstGeom prst="rect">
              <a:avLst/>
            </a:prstGeom>
            <a:noFill/>
            <a:ln w="9525">
              <a:noFill/>
              <a:miter lim="800000"/>
              <a:headEnd/>
              <a:tailEnd/>
            </a:ln>
          </p:spPr>
        </p:pic>
        <p:pic>
          <p:nvPicPr>
            <p:cNvPr id="65964" name="Picture 5" descr="PH01884J"/>
            <p:cNvPicPr>
              <a:picLocks noChangeAspect="1" noChangeArrowheads="1"/>
            </p:cNvPicPr>
            <p:nvPr/>
          </p:nvPicPr>
          <p:blipFill>
            <a:blip r:embed="rId5" cstate="print"/>
            <a:srcRect/>
            <a:stretch>
              <a:fillRect/>
            </a:stretch>
          </p:blipFill>
          <p:spPr bwMode="auto">
            <a:xfrm>
              <a:off x="1824" y="825"/>
              <a:ext cx="399" cy="567"/>
            </a:xfrm>
            <a:prstGeom prst="rect">
              <a:avLst/>
            </a:prstGeom>
            <a:noFill/>
            <a:ln w="9525">
              <a:noFill/>
              <a:miter lim="800000"/>
              <a:headEnd/>
              <a:tailEnd/>
            </a:ln>
          </p:spPr>
        </p:pic>
        <p:pic>
          <p:nvPicPr>
            <p:cNvPr id="65965" name="Picture 6" descr="PH01517J"/>
            <p:cNvPicPr>
              <a:picLocks noChangeAspect="1" noChangeArrowheads="1"/>
            </p:cNvPicPr>
            <p:nvPr/>
          </p:nvPicPr>
          <p:blipFill>
            <a:blip r:embed="rId6" cstate="print"/>
            <a:srcRect/>
            <a:stretch>
              <a:fillRect/>
            </a:stretch>
          </p:blipFill>
          <p:spPr bwMode="auto">
            <a:xfrm>
              <a:off x="2299" y="825"/>
              <a:ext cx="400" cy="567"/>
            </a:xfrm>
            <a:prstGeom prst="rect">
              <a:avLst/>
            </a:prstGeom>
            <a:noFill/>
            <a:ln w="9525">
              <a:noFill/>
              <a:miter lim="800000"/>
              <a:headEnd/>
              <a:tailEnd/>
            </a:ln>
          </p:spPr>
        </p:pic>
        <p:pic>
          <p:nvPicPr>
            <p:cNvPr id="65966" name="Picture 7" descr="PH01650J"/>
            <p:cNvPicPr>
              <a:picLocks noChangeAspect="1" noChangeArrowheads="1"/>
            </p:cNvPicPr>
            <p:nvPr/>
          </p:nvPicPr>
          <p:blipFill>
            <a:blip r:embed="rId7" cstate="print"/>
            <a:srcRect/>
            <a:stretch>
              <a:fillRect/>
            </a:stretch>
          </p:blipFill>
          <p:spPr bwMode="auto">
            <a:xfrm>
              <a:off x="2774" y="825"/>
              <a:ext cx="399" cy="567"/>
            </a:xfrm>
            <a:prstGeom prst="rect">
              <a:avLst/>
            </a:prstGeom>
            <a:noFill/>
            <a:ln w="9525">
              <a:noFill/>
              <a:miter lim="800000"/>
              <a:headEnd/>
              <a:tailEnd/>
            </a:ln>
          </p:spPr>
        </p:pic>
        <p:pic>
          <p:nvPicPr>
            <p:cNvPr id="65967" name="Picture 8" descr="j0078618"/>
            <p:cNvPicPr>
              <a:picLocks noChangeAspect="1" noChangeArrowheads="1"/>
            </p:cNvPicPr>
            <p:nvPr/>
          </p:nvPicPr>
          <p:blipFill>
            <a:blip r:embed="rId8" cstate="print"/>
            <a:srcRect/>
            <a:stretch>
              <a:fillRect/>
            </a:stretch>
          </p:blipFill>
          <p:spPr bwMode="auto">
            <a:xfrm>
              <a:off x="3725" y="825"/>
              <a:ext cx="404" cy="567"/>
            </a:xfrm>
            <a:prstGeom prst="rect">
              <a:avLst/>
            </a:prstGeom>
            <a:noFill/>
            <a:ln w="9525">
              <a:noFill/>
              <a:miter lim="800000"/>
              <a:headEnd/>
              <a:tailEnd/>
            </a:ln>
          </p:spPr>
        </p:pic>
      </p:grpSp>
      <p:grpSp>
        <p:nvGrpSpPr>
          <p:cNvPr id="3" name="Group 9"/>
          <p:cNvGrpSpPr>
            <a:grpSpLocks/>
          </p:cNvGrpSpPr>
          <p:nvPr/>
        </p:nvGrpSpPr>
        <p:grpSpPr bwMode="auto">
          <a:xfrm>
            <a:off x="381000" y="2209800"/>
            <a:ext cx="8534400" cy="1524000"/>
            <a:chOff x="240" y="1440"/>
            <a:chExt cx="5376" cy="960"/>
          </a:xfrm>
        </p:grpSpPr>
        <p:grpSp>
          <p:nvGrpSpPr>
            <p:cNvPr id="65933" name="Group 10"/>
            <p:cNvGrpSpPr>
              <a:grpSpLocks/>
            </p:cNvGrpSpPr>
            <p:nvPr/>
          </p:nvGrpSpPr>
          <p:grpSpPr bwMode="auto">
            <a:xfrm>
              <a:off x="240" y="1440"/>
              <a:ext cx="2112" cy="288"/>
              <a:chOff x="1248" y="1981"/>
              <a:chExt cx="3312" cy="419"/>
            </a:xfrm>
          </p:grpSpPr>
          <p:pic>
            <p:nvPicPr>
              <p:cNvPr id="65958" name="Picture 11" descr="j0216009"/>
              <p:cNvPicPr>
                <a:picLocks noChangeAspect="1" noChangeArrowheads="1"/>
              </p:cNvPicPr>
              <p:nvPr/>
            </p:nvPicPr>
            <p:blipFill>
              <a:blip r:embed="rId9" cstate="print"/>
              <a:srcRect/>
              <a:stretch>
                <a:fillRect/>
              </a:stretch>
            </p:blipFill>
            <p:spPr bwMode="auto">
              <a:xfrm>
                <a:off x="1248" y="1986"/>
                <a:ext cx="624" cy="414"/>
              </a:xfrm>
              <a:prstGeom prst="rect">
                <a:avLst/>
              </a:prstGeom>
              <a:noFill/>
              <a:ln w="9525">
                <a:noFill/>
                <a:miter lim="800000"/>
                <a:headEnd/>
                <a:tailEnd/>
              </a:ln>
            </p:spPr>
          </p:pic>
          <p:pic>
            <p:nvPicPr>
              <p:cNvPr id="65959" name="Picture 12" descr="j0216032"/>
              <p:cNvPicPr>
                <a:picLocks noChangeAspect="1" noChangeArrowheads="1"/>
              </p:cNvPicPr>
              <p:nvPr/>
            </p:nvPicPr>
            <p:blipFill>
              <a:blip r:embed="rId10" cstate="print"/>
              <a:srcRect/>
              <a:stretch>
                <a:fillRect/>
              </a:stretch>
            </p:blipFill>
            <p:spPr bwMode="auto">
              <a:xfrm>
                <a:off x="2592" y="1984"/>
                <a:ext cx="624" cy="416"/>
              </a:xfrm>
              <a:prstGeom prst="rect">
                <a:avLst/>
              </a:prstGeom>
              <a:noFill/>
              <a:ln w="9525">
                <a:noFill/>
                <a:miter lim="800000"/>
                <a:headEnd/>
                <a:tailEnd/>
              </a:ln>
            </p:spPr>
          </p:pic>
          <p:pic>
            <p:nvPicPr>
              <p:cNvPr id="65960" name="Picture 13" descr="j0149066"/>
              <p:cNvPicPr>
                <a:picLocks noChangeAspect="1" noChangeArrowheads="1"/>
              </p:cNvPicPr>
              <p:nvPr/>
            </p:nvPicPr>
            <p:blipFill>
              <a:blip r:embed="rId11" cstate="print"/>
              <a:srcRect/>
              <a:stretch>
                <a:fillRect/>
              </a:stretch>
            </p:blipFill>
            <p:spPr bwMode="auto">
              <a:xfrm>
                <a:off x="3264" y="1983"/>
                <a:ext cx="624" cy="417"/>
              </a:xfrm>
              <a:prstGeom prst="rect">
                <a:avLst/>
              </a:prstGeom>
              <a:noFill/>
              <a:ln w="9525">
                <a:noFill/>
                <a:miter lim="800000"/>
                <a:headEnd/>
                <a:tailEnd/>
              </a:ln>
            </p:spPr>
          </p:pic>
          <p:pic>
            <p:nvPicPr>
              <p:cNvPr id="65961" name="Picture 14" descr="j0215996"/>
              <p:cNvPicPr>
                <a:picLocks noChangeAspect="1" noChangeArrowheads="1"/>
              </p:cNvPicPr>
              <p:nvPr/>
            </p:nvPicPr>
            <p:blipFill>
              <a:blip r:embed="rId12" cstate="print"/>
              <a:srcRect/>
              <a:stretch>
                <a:fillRect/>
              </a:stretch>
            </p:blipFill>
            <p:spPr bwMode="auto">
              <a:xfrm>
                <a:off x="1920" y="1981"/>
                <a:ext cx="624" cy="419"/>
              </a:xfrm>
              <a:prstGeom prst="rect">
                <a:avLst/>
              </a:prstGeom>
              <a:noFill/>
              <a:ln w="9525">
                <a:noFill/>
                <a:miter lim="800000"/>
                <a:headEnd/>
                <a:tailEnd/>
              </a:ln>
            </p:spPr>
          </p:pic>
          <p:pic>
            <p:nvPicPr>
              <p:cNvPr id="65962" name="Picture 15" descr="PH01529J"/>
              <p:cNvPicPr>
                <a:picLocks noChangeAspect="1" noChangeArrowheads="1"/>
              </p:cNvPicPr>
              <p:nvPr/>
            </p:nvPicPr>
            <p:blipFill>
              <a:blip r:embed="rId13" cstate="print"/>
              <a:srcRect/>
              <a:stretch>
                <a:fillRect/>
              </a:stretch>
            </p:blipFill>
            <p:spPr bwMode="auto">
              <a:xfrm>
                <a:off x="3936" y="1987"/>
                <a:ext cx="624" cy="413"/>
              </a:xfrm>
              <a:prstGeom prst="rect">
                <a:avLst/>
              </a:prstGeom>
              <a:noFill/>
              <a:ln w="9525">
                <a:noFill/>
                <a:miter lim="800000"/>
                <a:headEnd/>
                <a:tailEnd/>
              </a:ln>
            </p:spPr>
          </p:pic>
        </p:grpSp>
        <p:grpSp>
          <p:nvGrpSpPr>
            <p:cNvPr id="65934" name="Group 16"/>
            <p:cNvGrpSpPr>
              <a:grpSpLocks/>
            </p:cNvGrpSpPr>
            <p:nvPr/>
          </p:nvGrpSpPr>
          <p:grpSpPr bwMode="auto">
            <a:xfrm>
              <a:off x="1776" y="1776"/>
              <a:ext cx="2112" cy="288"/>
              <a:chOff x="1248" y="1981"/>
              <a:chExt cx="3312" cy="419"/>
            </a:xfrm>
          </p:grpSpPr>
          <p:pic>
            <p:nvPicPr>
              <p:cNvPr id="65953" name="Picture 17" descr="j0216009"/>
              <p:cNvPicPr>
                <a:picLocks noChangeAspect="1" noChangeArrowheads="1"/>
              </p:cNvPicPr>
              <p:nvPr/>
            </p:nvPicPr>
            <p:blipFill>
              <a:blip r:embed="rId9" cstate="print"/>
              <a:srcRect/>
              <a:stretch>
                <a:fillRect/>
              </a:stretch>
            </p:blipFill>
            <p:spPr bwMode="auto">
              <a:xfrm>
                <a:off x="1248" y="1986"/>
                <a:ext cx="624" cy="414"/>
              </a:xfrm>
              <a:prstGeom prst="rect">
                <a:avLst/>
              </a:prstGeom>
              <a:noFill/>
              <a:ln w="9525">
                <a:noFill/>
                <a:miter lim="800000"/>
                <a:headEnd/>
                <a:tailEnd/>
              </a:ln>
            </p:spPr>
          </p:pic>
          <p:pic>
            <p:nvPicPr>
              <p:cNvPr id="65954" name="Picture 18" descr="j0216032"/>
              <p:cNvPicPr>
                <a:picLocks noChangeAspect="1" noChangeArrowheads="1"/>
              </p:cNvPicPr>
              <p:nvPr/>
            </p:nvPicPr>
            <p:blipFill>
              <a:blip r:embed="rId10" cstate="print"/>
              <a:srcRect/>
              <a:stretch>
                <a:fillRect/>
              </a:stretch>
            </p:blipFill>
            <p:spPr bwMode="auto">
              <a:xfrm>
                <a:off x="2592" y="1984"/>
                <a:ext cx="624" cy="416"/>
              </a:xfrm>
              <a:prstGeom prst="rect">
                <a:avLst/>
              </a:prstGeom>
              <a:noFill/>
              <a:ln w="9525">
                <a:noFill/>
                <a:miter lim="800000"/>
                <a:headEnd/>
                <a:tailEnd/>
              </a:ln>
            </p:spPr>
          </p:pic>
          <p:pic>
            <p:nvPicPr>
              <p:cNvPr id="65955" name="Picture 19" descr="j0149066"/>
              <p:cNvPicPr>
                <a:picLocks noChangeAspect="1" noChangeArrowheads="1"/>
              </p:cNvPicPr>
              <p:nvPr/>
            </p:nvPicPr>
            <p:blipFill>
              <a:blip r:embed="rId11" cstate="print"/>
              <a:srcRect/>
              <a:stretch>
                <a:fillRect/>
              </a:stretch>
            </p:blipFill>
            <p:spPr bwMode="auto">
              <a:xfrm>
                <a:off x="3264" y="1983"/>
                <a:ext cx="624" cy="417"/>
              </a:xfrm>
              <a:prstGeom prst="rect">
                <a:avLst/>
              </a:prstGeom>
              <a:noFill/>
              <a:ln w="9525">
                <a:noFill/>
                <a:miter lim="800000"/>
                <a:headEnd/>
                <a:tailEnd/>
              </a:ln>
            </p:spPr>
          </p:pic>
          <p:pic>
            <p:nvPicPr>
              <p:cNvPr id="65956" name="Picture 20" descr="j0215996"/>
              <p:cNvPicPr>
                <a:picLocks noChangeAspect="1" noChangeArrowheads="1"/>
              </p:cNvPicPr>
              <p:nvPr/>
            </p:nvPicPr>
            <p:blipFill>
              <a:blip r:embed="rId12" cstate="print"/>
              <a:srcRect/>
              <a:stretch>
                <a:fillRect/>
              </a:stretch>
            </p:blipFill>
            <p:spPr bwMode="auto">
              <a:xfrm>
                <a:off x="1920" y="1981"/>
                <a:ext cx="624" cy="419"/>
              </a:xfrm>
              <a:prstGeom prst="rect">
                <a:avLst/>
              </a:prstGeom>
              <a:noFill/>
              <a:ln w="9525">
                <a:noFill/>
                <a:miter lim="800000"/>
                <a:headEnd/>
                <a:tailEnd/>
              </a:ln>
            </p:spPr>
          </p:pic>
          <p:pic>
            <p:nvPicPr>
              <p:cNvPr id="65957" name="Picture 21" descr="PH01529J"/>
              <p:cNvPicPr>
                <a:picLocks noChangeAspect="1" noChangeArrowheads="1"/>
              </p:cNvPicPr>
              <p:nvPr/>
            </p:nvPicPr>
            <p:blipFill>
              <a:blip r:embed="rId13" cstate="print"/>
              <a:srcRect/>
              <a:stretch>
                <a:fillRect/>
              </a:stretch>
            </p:blipFill>
            <p:spPr bwMode="auto">
              <a:xfrm>
                <a:off x="3936" y="1987"/>
                <a:ext cx="624" cy="413"/>
              </a:xfrm>
              <a:prstGeom prst="rect">
                <a:avLst/>
              </a:prstGeom>
              <a:noFill/>
              <a:ln w="9525">
                <a:noFill/>
                <a:miter lim="800000"/>
                <a:headEnd/>
                <a:tailEnd/>
              </a:ln>
            </p:spPr>
          </p:pic>
        </p:grpSp>
        <p:grpSp>
          <p:nvGrpSpPr>
            <p:cNvPr id="65935" name="Group 22"/>
            <p:cNvGrpSpPr>
              <a:grpSpLocks/>
            </p:cNvGrpSpPr>
            <p:nvPr/>
          </p:nvGrpSpPr>
          <p:grpSpPr bwMode="auto">
            <a:xfrm>
              <a:off x="3072" y="2112"/>
              <a:ext cx="2112" cy="288"/>
              <a:chOff x="1248" y="1981"/>
              <a:chExt cx="3312" cy="419"/>
            </a:xfrm>
          </p:grpSpPr>
          <p:pic>
            <p:nvPicPr>
              <p:cNvPr id="65948" name="Picture 23" descr="j0216009"/>
              <p:cNvPicPr>
                <a:picLocks noChangeAspect="1" noChangeArrowheads="1"/>
              </p:cNvPicPr>
              <p:nvPr/>
            </p:nvPicPr>
            <p:blipFill>
              <a:blip r:embed="rId9" cstate="print"/>
              <a:srcRect/>
              <a:stretch>
                <a:fillRect/>
              </a:stretch>
            </p:blipFill>
            <p:spPr bwMode="auto">
              <a:xfrm>
                <a:off x="1248" y="1986"/>
                <a:ext cx="624" cy="414"/>
              </a:xfrm>
              <a:prstGeom prst="rect">
                <a:avLst/>
              </a:prstGeom>
              <a:noFill/>
              <a:ln w="9525">
                <a:noFill/>
                <a:miter lim="800000"/>
                <a:headEnd/>
                <a:tailEnd/>
              </a:ln>
            </p:spPr>
          </p:pic>
          <p:pic>
            <p:nvPicPr>
              <p:cNvPr id="65949" name="Picture 24" descr="j0216032"/>
              <p:cNvPicPr>
                <a:picLocks noChangeAspect="1" noChangeArrowheads="1"/>
              </p:cNvPicPr>
              <p:nvPr/>
            </p:nvPicPr>
            <p:blipFill>
              <a:blip r:embed="rId10" cstate="print"/>
              <a:srcRect/>
              <a:stretch>
                <a:fillRect/>
              </a:stretch>
            </p:blipFill>
            <p:spPr bwMode="auto">
              <a:xfrm>
                <a:off x="2592" y="1984"/>
                <a:ext cx="624" cy="416"/>
              </a:xfrm>
              <a:prstGeom prst="rect">
                <a:avLst/>
              </a:prstGeom>
              <a:noFill/>
              <a:ln w="9525">
                <a:noFill/>
                <a:miter lim="800000"/>
                <a:headEnd/>
                <a:tailEnd/>
              </a:ln>
            </p:spPr>
          </p:pic>
          <p:pic>
            <p:nvPicPr>
              <p:cNvPr id="65950" name="Picture 25" descr="j0149066"/>
              <p:cNvPicPr>
                <a:picLocks noChangeAspect="1" noChangeArrowheads="1"/>
              </p:cNvPicPr>
              <p:nvPr/>
            </p:nvPicPr>
            <p:blipFill>
              <a:blip r:embed="rId11" cstate="print"/>
              <a:srcRect/>
              <a:stretch>
                <a:fillRect/>
              </a:stretch>
            </p:blipFill>
            <p:spPr bwMode="auto">
              <a:xfrm>
                <a:off x="3264" y="1983"/>
                <a:ext cx="624" cy="417"/>
              </a:xfrm>
              <a:prstGeom prst="rect">
                <a:avLst/>
              </a:prstGeom>
              <a:noFill/>
              <a:ln w="9525">
                <a:noFill/>
                <a:miter lim="800000"/>
                <a:headEnd/>
                <a:tailEnd/>
              </a:ln>
            </p:spPr>
          </p:pic>
          <p:pic>
            <p:nvPicPr>
              <p:cNvPr id="65951" name="Picture 26" descr="j0215996"/>
              <p:cNvPicPr>
                <a:picLocks noChangeAspect="1" noChangeArrowheads="1"/>
              </p:cNvPicPr>
              <p:nvPr/>
            </p:nvPicPr>
            <p:blipFill>
              <a:blip r:embed="rId12" cstate="print"/>
              <a:srcRect/>
              <a:stretch>
                <a:fillRect/>
              </a:stretch>
            </p:blipFill>
            <p:spPr bwMode="auto">
              <a:xfrm>
                <a:off x="1920" y="1981"/>
                <a:ext cx="624" cy="419"/>
              </a:xfrm>
              <a:prstGeom prst="rect">
                <a:avLst/>
              </a:prstGeom>
              <a:noFill/>
              <a:ln w="9525">
                <a:noFill/>
                <a:miter lim="800000"/>
                <a:headEnd/>
                <a:tailEnd/>
              </a:ln>
            </p:spPr>
          </p:pic>
          <p:pic>
            <p:nvPicPr>
              <p:cNvPr id="65952" name="Picture 27" descr="PH01529J"/>
              <p:cNvPicPr>
                <a:picLocks noChangeAspect="1" noChangeArrowheads="1"/>
              </p:cNvPicPr>
              <p:nvPr/>
            </p:nvPicPr>
            <p:blipFill>
              <a:blip r:embed="rId13" cstate="print"/>
              <a:srcRect/>
              <a:stretch>
                <a:fillRect/>
              </a:stretch>
            </p:blipFill>
            <p:spPr bwMode="auto">
              <a:xfrm>
                <a:off x="3936" y="1987"/>
                <a:ext cx="624" cy="413"/>
              </a:xfrm>
              <a:prstGeom prst="rect">
                <a:avLst/>
              </a:prstGeom>
              <a:noFill/>
              <a:ln w="9525">
                <a:noFill/>
                <a:miter lim="800000"/>
                <a:headEnd/>
                <a:tailEnd/>
              </a:ln>
            </p:spPr>
          </p:pic>
        </p:grpSp>
        <p:grpSp>
          <p:nvGrpSpPr>
            <p:cNvPr id="65936" name="Group 28"/>
            <p:cNvGrpSpPr>
              <a:grpSpLocks/>
            </p:cNvGrpSpPr>
            <p:nvPr/>
          </p:nvGrpSpPr>
          <p:grpSpPr bwMode="auto">
            <a:xfrm>
              <a:off x="672" y="2112"/>
              <a:ext cx="2112" cy="288"/>
              <a:chOff x="1248" y="1981"/>
              <a:chExt cx="3312" cy="419"/>
            </a:xfrm>
          </p:grpSpPr>
          <p:pic>
            <p:nvPicPr>
              <p:cNvPr id="65943" name="Picture 29" descr="j0216009"/>
              <p:cNvPicPr>
                <a:picLocks noChangeAspect="1" noChangeArrowheads="1"/>
              </p:cNvPicPr>
              <p:nvPr/>
            </p:nvPicPr>
            <p:blipFill>
              <a:blip r:embed="rId9" cstate="print"/>
              <a:srcRect/>
              <a:stretch>
                <a:fillRect/>
              </a:stretch>
            </p:blipFill>
            <p:spPr bwMode="auto">
              <a:xfrm>
                <a:off x="1248" y="1986"/>
                <a:ext cx="624" cy="414"/>
              </a:xfrm>
              <a:prstGeom prst="rect">
                <a:avLst/>
              </a:prstGeom>
              <a:noFill/>
              <a:ln w="9525">
                <a:noFill/>
                <a:miter lim="800000"/>
                <a:headEnd/>
                <a:tailEnd/>
              </a:ln>
            </p:spPr>
          </p:pic>
          <p:pic>
            <p:nvPicPr>
              <p:cNvPr id="65944" name="Picture 30" descr="j0216032"/>
              <p:cNvPicPr>
                <a:picLocks noChangeAspect="1" noChangeArrowheads="1"/>
              </p:cNvPicPr>
              <p:nvPr/>
            </p:nvPicPr>
            <p:blipFill>
              <a:blip r:embed="rId10" cstate="print"/>
              <a:srcRect/>
              <a:stretch>
                <a:fillRect/>
              </a:stretch>
            </p:blipFill>
            <p:spPr bwMode="auto">
              <a:xfrm>
                <a:off x="2592" y="1984"/>
                <a:ext cx="624" cy="416"/>
              </a:xfrm>
              <a:prstGeom prst="rect">
                <a:avLst/>
              </a:prstGeom>
              <a:noFill/>
              <a:ln w="9525">
                <a:noFill/>
                <a:miter lim="800000"/>
                <a:headEnd/>
                <a:tailEnd/>
              </a:ln>
            </p:spPr>
          </p:pic>
          <p:pic>
            <p:nvPicPr>
              <p:cNvPr id="65945" name="Picture 31" descr="j0149066"/>
              <p:cNvPicPr>
                <a:picLocks noChangeAspect="1" noChangeArrowheads="1"/>
              </p:cNvPicPr>
              <p:nvPr/>
            </p:nvPicPr>
            <p:blipFill>
              <a:blip r:embed="rId11" cstate="print"/>
              <a:srcRect/>
              <a:stretch>
                <a:fillRect/>
              </a:stretch>
            </p:blipFill>
            <p:spPr bwMode="auto">
              <a:xfrm>
                <a:off x="3264" y="1983"/>
                <a:ext cx="624" cy="417"/>
              </a:xfrm>
              <a:prstGeom prst="rect">
                <a:avLst/>
              </a:prstGeom>
              <a:noFill/>
              <a:ln w="9525">
                <a:noFill/>
                <a:miter lim="800000"/>
                <a:headEnd/>
                <a:tailEnd/>
              </a:ln>
            </p:spPr>
          </p:pic>
          <p:pic>
            <p:nvPicPr>
              <p:cNvPr id="65946" name="Picture 32" descr="j0215996"/>
              <p:cNvPicPr>
                <a:picLocks noChangeAspect="1" noChangeArrowheads="1"/>
              </p:cNvPicPr>
              <p:nvPr/>
            </p:nvPicPr>
            <p:blipFill>
              <a:blip r:embed="rId12" cstate="print"/>
              <a:srcRect/>
              <a:stretch>
                <a:fillRect/>
              </a:stretch>
            </p:blipFill>
            <p:spPr bwMode="auto">
              <a:xfrm>
                <a:off x="1920" y="1981"/>
                <a:ext cx="624" cy="419"/>
              </a:xfrm>
              <a:prstGeom prst="rect">
                <a:avLst/>
              </a:prstGeom>
              <a:noFill/>
              <a:ln w="9525">
                <a:noFill/>
                <a:miter lim="800000"/>
                <a:headEnd/>
                <a:tailEnd/>
              </a:ln>
            </p:spPr>
          </p:pic>
          <p:pic>
            <p:nvPicPr>
              <p:cNvPr id="65947" name="Picture 33" descr="PH01529J"/>
              <p:cNvPicPr>
                <a:picLocks noChangeAspect="1" noChangeArrowheads="1"/>
              </p:cNvPicPr>
              <p:nvPr/>
            </p:nvPicPr>
            <p:blipFill>
              <a:blip r:embed="rId13" cstate="print"/>
              <a:srcRect/>
              <a:stretch>
                <a:fillRect/>
              </a:stretch>
            </p:blipFill>
            <p:spPr bwMode="auto">
              <a:xfrm>
                <a:off x="3936" y="1987"/>
                <a:ext cx="624" cy="413"/>
              </a:xfrm>
              <a:prstGeom prst="rect">
                <a:avLst/>
              </a:prstGeom>
              <a:noFill/>
              <a:ln w="9525">
                <a:noFill/>
                <a:miter lim="800000"/>
                <a:headEnd/>
                <a:tailEnd/>
              </a:ln>
            </p:spPr>
          </p:pic>
        </p:grpSp>
        <p:grpSp>
          <p:nvGrpSpPr>
            <p:cNvPr id="65937" name="Group 34"/>
            <p:cNvGrpSpPr>
              <a:grpSpLocks/>
            </p:cNvGrpSpPr>
            <p:nvPr/>
          </p:nvGrpSpPr>
          <p:grpSpPr bwMode="auto">
            <a:xfrm>
              <a:off x="3504" y="1440"/>
              <a:ext cx="2112" cy="288"/>
              <a:chOff x="1248" y="1981"/>
              <a:chExt cx="3312" cy="419"/>
            </a:xfrm>
          </p:grpSpPr>
          <p:pic>
            <p:nvPicPr>
              <p:cNvPr id="65938" name="Picture 35" descr="j0216009"/>
              <p:cNvPicPr>
                <a:picLocks noChangeAspect="1" noChangeArrowheads="1"/>
              </p:cNvPicPr>
              <p:nvPr/>
            </p:nvPicPr>
            <p:blipFill>
              <a:blip r:embed="rId9" cstate="print"/>
              <a:srcRect/>
              <a:stretch>
                <a:fillRect/>
              </a:stretch>
            </p:blipFill>
            <p:spPr bwMode="auto">
              <a:xfrm>
                <a:off x="1248" y="1986"/>
                <a:ext cx="624" cy="414"/>
              </a:xfrm>
              <a:prstGeom prst="rect">
                <a:avLst/>
              </a:prstGeom>
              <a:noFill/>
              <a:ln w="9525">
                <a:noFill/>
                <a:miter lim="800000"/>
                <a:headEnd/>
                <a:tailEnd/>
              </a:ln>
            </p:spPr>
          </p:pic>
          <p:pic>
            <p:nvPicPr>
              <p:cNvPr id="65939" name="Picture 36" descr="j0216032"/>
              <p:cNvPicPr>
                <a:picLocks noChangeAspect="1" noChangeArrowheads="1"/>
              </p:cNvPicPr>
              <p:nvPr/>
            </p:nvPicPr>
            <p:blipFill>
              <a:blip r:embed="rId10" cstate="print"/>
              <a:srcRect/>
              <a:stretch>
                <a:fillRect/>
              </a:stretch>
            </p:blipFill>
            <p:spPr bwMode="auto">
              <a:xfrm>
                <a:off x="2592" y="1984"/>
                <a:ext cx="624" cy="416"/>
              </a:xfrm>
              <a:prstGeom prst="rect">
                <a:avLst/>
              </a:prstGeom>
              <a:noFill/>
              <a:ln w="9525">
                <a:noFill/>
                <a:miter lim="800000"/>
                <a:headEnd/>
                <a:tailEnd/>
              </a:ln>
            </p:spPr>
          </p:pic>
          <p:pic>
            <p:nvPicPr>
              <p:cNvPr id="65940" name="Picture 37" descr="j0149066"/>
              <p:cNvPicPr>
                <a:picLocks noChangeAspect="1" noChangeArrowheads="1"/>
              </p:cNvPicPr>
              <p:nvPr/>
            </p:nvPicPr>
            <p:blipFill>
              <a:blip r:embed="rId11" cstate="print"/>
              <a:srcRect/>
              <a:stretch>
                <a:fillRect/>
              </a:stretch>
            </p:blipFill>
            <p:spPr bwMode="auto">
              <a:xfrm>
                <a:off x="3264" y="1983"/>
                <a:ext cx="624" cy="417"/>
              </a:xfrm>
              <a:prstGeom prst="rect">
                <a:avLst/>
              </a:prstGeom>
              <a:noFill/>
              <a:ln w="9525">
                <a:noFill/>
                <a:miter lim="800000"/>
                <a:headEnd/>
                <a:tailEnd/>
              </a:ln>
            </p:spPr>
          </p:pic>
          <p:pic>
            <p:nvPicPr>
              <p:cNvPr id="65941" name="Picture 38" descr="j0215996"/>
              <p:cNvPicPr>
                <a:picLocks noChangeAspect="1" noChangeArrowheads="1"/>
              </p:cNvPicPr>
              <p:nvPr/>
            </p:nvPicPr>
            <p:blipFill>
              <a:blip r:embed="rId12" cstate="print"/>
              <a:srcRect/>
              <a:stretch>
                <a:fillRect/>
              </a:stretch>
            </p:blipFill>
            <p:spPr bwMode="auto">
              <a:xfrm>
                <a:off x="1920" y="1981"/>
                <a:ext cx="624" cy="419"/>
              </a:xfrm>
              <a:prstGeom prst="rect">
                <a:avLst/>
              </a:prstGeom>
              <a:noFill/>
              <a:ln w="9525">
                <a:noFill/>
                <a:miter lim="800000"/>
                <a:headEnd/>
                <a:tailEnd/>
              </a:ln>
            </p:spPr>
          </p:pic>
          <p:pic>
            <p:nvPicPr>
              <p:cNvPr id="65942" name="Picture 39" descr="PH01529J"/>
              <p:cNvPicPr>
                <a:picLocks noChangeAspect="1" noChangeArrowheads="1"/>
              </p:cNvPicPr>
              <p:nvPr/>
            </p:nvPicPr>
            <p:blipFill>
              <a:blip r:embed="rId13" cstate="print"/>
              <a:srcRect/>
              <a:stretch>
                <a:fillRect/>
              </a:stretch>
            </p:blipFill>
            <p:spPr bwMode="auto">
              <a:xfrm>
                <a:off x="3936" y="1987"/>
                <a:ext cx="624" cy="413"/>
              </a:xfrm>
              <a:prstGeom prst="rect">
                <a:avLst/>
              </a:prstGeom>
              <a:noFill/>
              <a:ln w="9525">
                <a:noFill/>
                <a:miter lim="800000"/>
                <a:headEnd/>
                <a:tailEnd/>
              </a:ln>
            </p:spPr>
          </p:pic>
        </p:grpSp>
      </p:grpSp>
      <p:grpSp>
        <p:nvGrpSpPr>
          <p:cNvPr id="9" name="Group 40"/>
          <p:cNvGrpSpPr>
            <a:grpSpLocks/>
          </p:cNvGrpSpPr>
          <p:nvPr/>
        </p:nvGrpSpPr>
        <p:grpSpPr bwMode="auto">
          <a:xfrm>
            <a:off x="76200" y="3810000"/>
            <a:ext cx="8915400" cy="1706563"/>
            <a:chOff x="48" y="2592"/>
            <a:chExt cx="5616" cy="1075"/>
          </a:xfrm>
        </p:grpSpPr>
        <p:grpSp>
          <p:nvGrpSpPr>
            <p:cNvPr id="65778" name="Group 41"/>
            <p:cNvGrpSpPr>
              <a:grpSpLocks/>
            </p:cNvGrpSpPr>
            <p:nvPr/>
          </p:nvGrpSpPr>
          <p:grpSpPr bwMode="auto">
            <a:xfrm>
              <a:off x="48" y="2592"/>
              <a:ext cx="2655" cy="682"/>
              <a:chOff x="144" y="2640"/>
              <a:chExt cx="2655" cy="682"/>
            </a:xfrm>
          </p:grpSpPr>
          <p:grpSp>
            <p:nvGrpSpPr>
              <p:cNvPr id="65903" name="Group 42"/>
              <p:cNvGrpSpPr>
                <a:grpSpLocks/>
              </p:cNvGrpSpPr>
              <p:nvPr/>
            </p:nvGrpSpPr>
            <p:grpSpPr bwMode="auto">
              <a:xfrm>
                <a:off x="144" y="2640"/>
                <a:ext cx="2371" cy="333"/>
                <a:chOff x="1872" y="2544"/>
                <a:chExt cx="4006" cy="395"/>
              </a:xfrm>
            </p:grpSpPr>
            <p:pic>
              <p:nvPicPr>
                <p:cNvPr id="65928" name="Picture 43"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929" name="Picture 44"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930" name="Picture 45" descr="PH01817J"/>
                <p:cNvPicPr>
                  <a:picLocks noChangeAspect="1" noChangeArrowheads="1"/>
                </p:cNvPicPr>
                <p:nvPr/>
              </p:nvPicPr>
              <p:blipFill>
                <a:blip r:embed="rId16" cstate="print"/>
                <a:srcRect/>
                <a:stretch>
                  <a:fillRect/>
                </a:stretch>
              </p:blipFill>
              <p:spPr bwMode="auto">
                <a:xfrm>
                  <a:off x="1872" y="2544"/>
                  <a:ext cx="432" cy="286"/>
                </a:xfrm>
                <a:prstGeom prst="rect">
                  <a:avLst/>
                </a:prstGeom>
                <a:noFill/>
                <a:ln w="9525">
                  <a:noFill/>
                  <a:miter lim="800000"/>
                  <a:headEnd/>
                  <a:tailEnd/>
                </a:ln>
              </p:spPr>
            </p:pic>
            <p:pic>
              <p:nvPicPr>
                <p:cNvPr id="65931" name="Picture 46" descr="PH01575J"/>
                <p:cNvPicPr>
                  <a:picLocks noChangeAspect="1" noChangeArrowheads="1"/>
                </p:cNvPicPr>
                <p:nvPr/>
              </p:nvPicPr>
              <p:blipFill>
                <a:blip r:embed="rId17" cstate="print"/>
                <a:srcRect/>
                <a:stretch>
                  <a:fillRect/>
                </a:stretch>
              </p:blipFill>
              <p:spPr bwMode="auto">
                <a:xfrm>
                  <a:off x="5557" y="2679"/>
                  <a:ext cx="321" cy="260"/>
                </a:xfrm>
                <a:prstGeom prst="rect">
                  <a:avLst/>
                </a:prstGeom>
                <a:noFill/>
                <a:ln w="9525">
                  <a:noFill/>
                  <a:miter lim="800000"/>
                  <a:headEnd/>
                  <a:tailEnd/>
                </a:ln>
              </p:spPr>
            </p:pic>
            <p:pic>
              <p:nvPicPr>
                <p:cNvPr id="65932" name="Picture 47" descr="PH01529J"/>
                <p:cNvPicPr>
                  <a:picLocks noChangeAspect="1" noChangeArrowheads="1"/>
                </p:cNvPicPr>
                <p:nvPr/>
              </p:nvPicPr>
              <p:blipFill>
                <a:blip r:embed="rId18" cstate="print"/>
                <a:srcRect/>
                <a:stretch>
                  <a:fillRect/>
                </a:stretch>
              </p:blipFill>
              <p:spPr bwMode="auto">
                <a:xfrm>
                  <a:off x="4847" y="2679"/>
                  <a:ext cx="320" cy="260"/>
                </a:xfrm>
                <a:prstGeom prst="rect">
                  <a:avLst/>
                </a:prstGeom>
                <a:noFill/>
                <a:ln w="9525">
                  <a:noFill/>
                  <a:miter lim="800000"/>
                  <a:headEnd/>
                  <a:tailEnd/>
                </a:ln>
              </p:spPr>
            </p:pic>
          </p:grpSp>
          <p:grpSp>
            <p:nvGrpSpPr>
              <p:cNvPr id="65904" name="Group 48"/>
              <p:cNvGrpSpPr>
                <a:grpSpLocks/>
              </p:cNvGrpSpPr>
              <p:nvPr/>
            </p:nvGrpSpPr>
            <p:grpSpPr bwMode="auto">
              <a:xfrm>
                <a:off x="240" y="2736"/>
                <a:ext cx="2346" cy="324"/>
                <a:chOff x="1872" y="2544"/>
                <a:chExt cx="3964" cy="384"/>
              </a:xfrm>
            </p:grpSpPr>
            <p:pic>
              <p:nvPicPr>
                <p:cNvPr id="65923" name="Picture 49"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924" name="Picture 50"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925" name="Picture 51" descr="PH01817J"/>
                <p:cNvPicPr>
                  <a:picLocks noChangeAspect="1" noChangeArrowheads="1"/>
                </p:cNvPicPr>
                <p:nvPr/>
              </p:nvPicPr>
              <p:blipFill>
                <a:blip r:embed="rId16" cstate="print"/>
                <a:srcRect/>
                <a:stretch>
                  <a:fillRect/>
                </a:stretch>
              </p:blipFill>
              <p:spPr bwMode="auto">
                <a:xfrm>
                  <a:off x="1872" y="2544"/>
                  <a:ext cx="432" cy="286"/>
                </a:xfrm>
                <a:prstGeom prst="rect">
                  <a:avLst/>
                </a:prstGeom>
                <a:noFill/>
                <a:ln w="9525">
                  <a:noFill/>
                  <a:miter lim="800000"/>
                  <a:headEnd/>
                  <a:tailEnd/>
                </a:ln>
              </p:spPr>
            </p:pic>
            <p:pic>
              <p:nvPicPr>
                <p:cNvPr id="65926" name="Picture 52" descr="PH01575J"/>
                <p:cNvPicPr>
                  <a:picLocks noChangeAspect="1" noChangeArrowheads="1"/>
                </p:cNvPicPr>
                <p:nvPr/>
              </p:nvPicPr>
              <p:blipFill>
                <a:blip r:embed="rId17" cstate="print"/>
                <a:srcRect/>
                <a:stretch>
                  <a:fillRect/>
                </a:stretch>
              </p:blipFill>
              <p:spPr bwMode="auto">
                <a:xfrm>
                  <a:off x="5515" y="2668"/>
                  <a:ext cx="321" cy="260"/>
                </a:xfrm>
                <a:prstGeom prst="rect">
                  <a:avLst/>
                </a:prstGeom>
                <a:noFill/>
                <a:ln w="9525">
                  <a:noFill/>
                  <a:miter lim="800000"/>
                  <a:headEnd/>
                  <a:tailEnd/>
                </a:ln>
              </p:spPr>
            </p:pic>
            <p:pic>
              <p:nvPicPr>
                <p:cNvPr id="65927" name="Picture 53" descr="PH01529J"/>
                <p:cNvPicPr>
                  <a:picLocks noChangeAspect="1" noChangeArrowheads="1"/>
                </p:cNvPicPr>
                <p:nvPr/>
              </p:nvPicPr>
              <p:blipFill>
                <a:blip r:embed="rId19" cstate="print"/>
                <a:srcRect/>
                <a:stretch>
                  <a:fillRect/>
                </a:stretch>
              </p:blipFill>
              <p:spPr bwMode="auto">
                <a:xfrm>
                  <a:off x="4805" y="2669"/>
                  <a:ext cx="320" cy="259"/>
                </a:xfrm>
                <a:prstGeom prst="rect">
                  <a:avLst/>
                </a:prstGeom>
                <a:noFill/>
                <a:ln w="9525">
                  <a:noFill/>
                  <a:miter lim="800000"/>
                  <a:headEnd/>
                  <a:tailEnd/>
                </a:ln>
              </p:spPr>
            </p:pic>
          </p:grpSp>
          <p:grpSp>
            <p:nvGrpSpPr>
              <p:cNvPr id="65905" name="Group 54"/>
              <p:cNvGrpSpPr>
                <a:grpSpLocks/>
              </p:cNvGrpSpPr>
              <p:nvPr/>
            </p:nvGrpSpPr>
            <p:grpSpPr bwMode="auto">
              <a:xfrm>
                <a:off x="336" y="2832"/>
                <a:ext cx="2321" cy="315"/>
                <a:chOff x="1872" y="2544"/>
                <a:chExt cx="3921" cy="374"/>
              </a:xfrm>
            </p:grpSpPr>
            <p:pic>
              <p:nvPicPr>
                <p:cNvPr id="65918" name="Picture 55"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919" name="Picture 56"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920" name="Picture 57" descr="PH01817J"/>
                <p:cNvPicPr>
                  <a:picLocks noChangeAspect="1" noChangeArrowheads="1"/>
                </p:cNvPicPr>
                <p:nvPr/>
              </p:nvPicPr>
              <p:blipFill>
                <a:blip r:embed="rId16" cstate="print"/>
                <a:srcRect/>
                <a:stretch>
                  <a:fillRect/>
                </a:stretch>
              </p:blipFill>
              <p:spPr bwMode="auto">
                <a:xfrm>
                  <a:off x="1872" y="2544"/>
                  <a:ext cx="432" cy="286"/>
                </a:xfrm>
                <a:prstGeom prst="rect">
                  <a:avLst/>
                </a:prstGeom>
                <a:noFill/>
                <a:ln w="9525">
                  <a:noFill/>
                  <a:miter lim="800000"/>
                  <a:headEnd/>
                  <a:tailEnd/>
                </a:ln>
              </p:spPr>
            </p:pic>
            <p:pic>
              <p:nvPicPr>
                <p:cNvPr id="65921" name="Picture 58" descr="PH01575J"/>
                <p:cNvPicPr>
                  <a:picLocks noChangeAspect="1" noChangeArrowheads="1"/>
                </p:cNvPicPr>
                <p:nvPr/>
              </p:nvPicPr>
              <p:blipFill>
                <a:blip r:embed="rId20" cstate="print"/>
                <a:srcRect/>
                <a:stretch>
                  <a:fillRect/>
                </a:stretch>
              </p:blipFill>
              <p:spPr bwMode="auto">
                <a:xfrm>
                  <a:off x="5474" y="2658"/>
                  <a:ext cx="319" cy="260"/>
                </a:xfrm>
                <a:prstGeom prst="rect">
                  <a:avLst/>
                </a:prstGeom>
                <a:noFill/>
                <a:ln w="9525">
                  <a:noFill/>
                  <a:miter lim="800000"/>
                  <a:headEnd/>
                  <a:tailEnd/>
                </a:ln>
              </p:spPr>
            </p:pic>
            <p:pic>
              <p:nvPicPr>
                <p:cNvPr id="65922" name="Picture 59" descr="PH01529J"/>
                <p:cNvPicPr>
                  <a:picLocks noChangeAspect="1" noChangeArrowheads="1"/>
                </p:cNvPicPr>
                <p:nvPr/>
              </p:nvPicPr>
              <p:blipFill>
                <a:blip r:embed="rId21" cstate="print"/>
                <a:srcRect/>
                <a:stretch>
                  <a:fillRect/>
                </a:stretch>
              </p:blipFill>
              <p:spPr bwMode="auto">
                <a:xfrm>
                  <a:off x="4763" y="2658"/>
                  <a:ext cx="319" cy="260"/>
                </a:xfrm>
                <a:prstGeom prst="rect">
                  <a:avLst/>
                </a:prstGeom>
                <a:noFill/>
                <a:ln w="9525">
                  <a:noFill/>
                  <a:miter lim="800000"/>
                  <a:headEnd/>
                  <a:tailEnd/>
                </a:ln>
              </p:spPr>
            </p:pic>
          </p:grpSp>
          <p:grpSp>
            <p:nvGrpSpPr>
              <p:cNvPr id="65906" name="Group 60"/>
              <p:cNvGrpSpPr>
                <a:grpSpLocks/>
              </p:cNvGrpSpPr>
              <p:nvPr/>
            </p:nvGrpSpPr>
            <p:grpSpPr bwMode="auto">
              <a:xfrm>
                <a:off x="432" y="2928"/>
                <a:ext cx="2296" cy="306"/>
                <a:chOff x="1872" y="2544"/>
                <a:chExt cx="3880" cy="363"/>
              </a:xfrm>
            </p:grpSpPr>
            <p:pic>
              <p:nvPicPr>
                <p:cNvPr id="65913" name="Picture 61"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914" name="Picture 62"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915" name="Picture 63" descr="PH01817J"/>
                <p:cNvPicPr>
                  <a:picLocks noChangeAspect="1" noChangeArrowheads="1"/>
                </p:cNvPicPr>
                <p:nvPr/>
              </p:nvPicPr>
              <p:blipFill>
                <a:blip r:embed="rId16" cstate="print"/>
                <a:srcRect/>
                <a:stretch>
                  <a:fillRect/>
                </a:stretch>
              </p:blipFill>
              <p:spPr bwMode="auto">
                <a:xfrm>
                  <a:off x="1872" y="2544"/>
                  <a:ext cx="432" cy="286"/>
                </a:xfrm>
                <a:prstGeom prst="rect">
                  <a:avLst/>
                </a:prstGeom>
                <a:noFill/>
                <a:ln w="9525">
                  <a:noFill/>
                  <a:miter lim="800000"/>
                  <a:headEnd/>
                  <a:tailEnd/>
                </a:ln>
              </p:spPr>
            </p:pic>
            <p:pic>
              <p:nvPicPr>
                <p:cNvPr id="65916" name="Picture 64" descr="PH01575J"/>
                <p:cNvPicPr>
                  <a:picLocks noChangeAspect="1" noChangeArrowheads="1"/>
                </p:cNvPicPr>
                <p:nvPr/>
              </p:nvPicPr>
              <p:blipFill>
                <a:blip r:embed="rId22" cstate="print"/>
                <a:srcRect/>
                <a:stretch>
                  <a:fillRect/>
                </a:stretch>
              </p:blipFill>
              <p:spPr bwMode="auto">
                <a:xfrm>
                  <a:off x="5432" y="2647"/>
                  <a:ext cx="320" cy="260"/>
                </a:xfrm>
                <a:prstGeom prst="rect">
                  <a:avLst/>
                </a:prstGeom>
                <a:noFill/>
                <a:ln w="9525">
                  <a:noFill/>
                  <a:miter lim="800000"/>
                  <a:headEnd/>
                  <a:tailEnd/>
                </a:ln>
              </p:spPr>
            </p:pic>
            <p:pic>
              <p:nvPicPr>
                <p:cNvPr id="65917" name="Picture 65" descr="PH01529J"/>
                <p:cNvPicPr>
                  <a:picLocks noChangeAspect="1" noChangeArrowheads="1"/>
                </p:cNvPicPr>
                <p:nvPr/>
              </p:nvPicPr>
              <p:blipFill>
                <a:blip r:embed="rId23" cstate="print"/>
                <a:srcRect/>
                <a:stretch>
                  <a:fillRect/>
                </a:stretch>
              </p:blipFill>
              <p:spPr bwMode="auto">
                <a:xfrm>
                  <a:off x="4721" y="2647"/>
                  <a:ext cx="321" cy="260"/>
                </a:xfrm>
                <a:prstGeom prst="rect">
                  <a:avLst/>
                </a:prstGeom>
                <a:noFill/>
                <a:ln w="9525">
                  <a:noFill/>
                  <a:miter lim="800000"/>
                  <a:headEnd/>
                  <a:tailEnd/>
                </a:ln>
              </p:spPr>
            </p:pic>
          </p:grpSp>
          <p:grpSp>
            <p:nvGrpSpPr>
              <p:cNvPr id="65907" name="Group 66"/>
              <p:cNvGrpSpPr>
                <a:grpSpLocks/>
              </p:cNvGrpSpPr>
              <p:nvPr/>
            </p:nvGrpSpPr>
            <p:grpSpPr bwMode="auto">
              <a:xfrm>
                <a:off x="528" y="3024"/>
                <a:ext cx="2271" cy="298"/>
                <a:chOff x="1872" y="2544"/>
                <a:chExt cx="3838" cy="354"/>
              </a:xfrm>
            </p:grpSpPr>
            <p:pic>
              <p:nvPicPr>
                <p:cNvPr id="65908" name="Picture 67"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909" name="Picture 68"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910" name="Picture 69" descr="PH01817J"/>
                <p:cNvPicPr>
                  <a:picLocks noChangeAspect="1" noChangeArrowheads="1"/>
                </p:cNvPicPr>
                <p:nvPr/>
              </p:nvPicPr>
              <p:blipFill>
                <a:blip r:embed="rId24" cstate="print"/>
                <a:srcRect/>
                <a:stretch>
                  <a:fillRect/>
                </a:stretch>
              </p:blipFill>
              <p:spPr bwMode="auto">
                <a:xfrm>
                  <a:off x="1872" y="2544"/>
                  <a:ext cx="432" cy="286"/>
                </a:xfrm>
                <a:prstGeom prst="rect">
                  <a:avLst/>
                </a:prstGeom>
                <a:noFill/>
                <a:ln w="9525">
                  <a:noFill/>
                  <a:miter lim="800000"/>
                  <a:headEnd/>
                  <a:tailEnd/>
                </a:ln>
              </p:spPr>
            </p:pic>
            <p:pic>
              <p:nvPicPr>
                <p:cNvPr id="65911" name="Picture 70" descr="PH01575J"/>
                <p:cNvPicPr>
                  <a:picLocks noChangeAspect="1" noChangeArrowheads="1"/>
                </p:cNvPicPr>
                <p:nvPr/>
              </p:nvPicPr>
              <p:blipFill>
                <a:blip r:embed="rId22" cstate="print"/>
                <a:srcRect/>
                <a:stretch>
                  <a:fillRect/>
                </a:stretch>
              </p:blipFill>
              <p:spPr bwMode="auto">
                <a:xfrm>
                  <a:off x="5390" y="2638"/>
                  <a:ext cx="320" cy="260"/>
                </a:xfrm>
                <a:prstGeom prst="rect">
                  <a:avLst/>
                </a:prstGeom>
                <a:noFill/>
                <a:ln w="9525">
                  <a:noFill/>
                  <a:miter lim="800000"/>
                  <a:headEnd/>
                  <a:tailEnd/>
                </a:ln>
              </p:spPr>
            </p:pic>
            <p:pic>
              <p:nvPicPr>
                <p:cNvPr id="65912" name="Picture 71" descr="PH01529J"/>
                <p:cNvPicPr>
                  <a:picLocks noChangeAspect="1" noChangeArrowheads="1"/>
                </p:cNvPicPr>
                <p:nvPr/>
              </p:nvPicPr>
              <p:blipFill>
                <a:blip r:embed="rId23" cstate="print"/>
                <a:srcRect/>
                <a:stretch>
                  <a:fillRect/>
                </a:stretch>
              </p:blipFill>
              <p:spPr bwMode="auto">
                <a:xfrm>
                  <a:off x="4679" y="2638"/>
                  <a:ext cx="321" cy="260"/>
                </a:xfrm>
                <a:prstGeom prst="rect">
                  <a:avLst/>
                </a:prstGeom>
                <a:noFill/>
                <a:ln w="9525">
                  <a:noFill/>
                  <a:miter lim="800000"/>
                  <a:headEnd/>
                  <a:tailEnd/>
                </a:ln>
              </p:spPr>
            </p:pic>
          </p:grpSp>
        </p:grpSp>
        <p:grpSp>
          <p:nvGrpSpPr>
            <p:cNvPr id="65779" name="Group 72"/>
            <p:cNvGrpSpPr>
              <a:grpSpLocks/>
            </p:cNvGrpSpPr>
            <p:nvPr/>
          </p:nvGrpSpPr>
          <p:grpSpPr bwMode="auto">
            <a:xfrm>
              <a:off x="2016" y="2592"/>
              <a:ext cx="2145" cy="682"/>
              <a:chOff x="144" y="2640"/>
              <a:chExt cx="2145" cy="682"/>
            </a:xfrm>
          </p:grpSpPr>
          <p:grpSp>
            <p:nvGrpSpPr>
              <p:cNvPr id="65873" name="Group 73"/>
              <p:cNvGrpSpPr>
                <a:grpSpLocks/>
              </p:cNvGrpSpPr>
              <p:nvPr/>
            </p:nvGrpSpPr>
            <p:grpSpPr bwMode="auto">
              <a:xfrm>
                <a:off x="144" y="2640"/>
                <a:ext cx="1861" cy="333"/>
                <a:chOff x="1872" y="2544"/>
                <a:chExt cx="3144" cy="395"/>
              </a:xfrm>
            </p:grpSpPr>
            <p:pic>
              <p:nvPicPr>
                <p:cNvPr id="65898" name="Picture 74"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899" name="Picture 75"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900" name="Picture 76" descr="PH01817J"/>
                <p:cNvPicPr>
                  <a:picLocks noChangeAspect="1" noChangeArrowheads="1"/>
                </p:cNvPicPr>
                <p:nvPr/>
              </p:nvPicPr>
              <p:blipFill>
                <a:blip r:embed="rId16" cstate="print"/>
                <a:srcRect/>
                <a:stretch>
                  <a:fillRect/>
                </a:stretch>
              </p:blipFill>
              <p:spPr bwMode="auto">
                <a:xfrm>
                  <a:off x="1872" y="2544"/>
                  <a:ext cx="432" cy="286"/>
                </a:xfrm>
                <a:prstGeom prst="rect">
                  <a:avLst/>
                </a:prstGeom>
                <a:noFill/>
                <a:ln w="9525">
                  <a:noFill/>
                  <a:miter lim="800000"/>
                  <a:headEnd/>
                  <a:tailEnd/>
                </a:ln>
              </p:spPr>
            </p:pic>
            <p:pic>
              <p:nvPicPr>
                <p:cNvPr id="65901" name="Picture 77" descr="PH01575J"/>
                <p:cNvPicPr>
                  <a:picLocks noChangeAspect="1" noChangeArrowheads="1"/>
                </p:cNvPicPr>
                <p:nvPr/>
              </p:nvPicPr>
              <p:blipFill>
                <a:blip r:embed="rId17" cstate="print"/>
                <a:srcRect/>
                <a:stretch>
                  <a:fillRect/>
                </a:stretch>
              </p:blipFill>
              <p:spPr bwMode="auto">
                <a:xfrm>
                  <a:off x="4695" y="2679"/>
                  <a:ext cx="321" cy="260"/>
                </a:xfrm>
                <a:prstGeom prst="rect">
                  <a:avLst/>
                </a:prstGeom>
                <a:noFill/>
                <a:ln w="9525">
                  <a:noFill/>
                  <a:miter lim="800000"/>
                  <a:headEnd/>
                  <a:tailEnd/>
                </a:ln>
              </p:spPr>
            </p:pic>
            <p:pic>
              <p:nvPicPr>
                <p:cNvPr id="65902" name="Picture 78" descr="PH01529J"/>
                <p:cNvPicPr>
                  <a:picLocks noChangeAspect="1" noChangeArrowheads="1"/>
                </p:cNvPicPr>
                <p:nvPr/>
              </p:nvPicPr>
              <p:blipFill>
                <a:blip r:embed="rId23" cstate="print"/>
                <a:srcRect/>
                <a:stretch>
                  <a:fillRect/>
                </a:stretch>
              </p:blipFill>
              <p:spPr bwMode="auto">
                <a:xfrm>
                  <a:off x="3984" y="2679"/>
                  <a:ext cx="321" cy="260"/>
                </a:xfrm>
                <a:prstGeom prst="rect">
                  <a:avLst/>
                </a:prstGeom>
                <a:noFill/>
                <a:ln w="9525">
                  <a:noFill/>
                  <a:miter lim="800000"/>
                  <a:headEnd/>
                  <a:tailEnd/>
                </a:ln>
              </p:spPr>
            </p:pic>
          </p:grpSp>
          <p:grpSp>
            <p:nvGrpSpPr>
              <p:cNvPr id="65874" name="Group 79"/>
              <p:cNvGrpSpPr>
                <a:grpSpLocks/>
              </p:cNvGrpSpPr>
              <p:nvPr/>
            </p:nvGrpSpPr>
            <p:grpSpPr bwMode="auto">
              <a:xfrm>
                <a:off x="240" y="2736"/>
                <a:ext cx="1836" cy="324"/>
                <a:chOff x="1872" y="2544"/>
                <a:chExt cx="3102" cy="384"/>
              </a:xfrm>
            </p:grpSpPr>
            <p:pic>
              <p:nvPicPr>
                <p:cNvPr id="65893" name="Picture 80"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894" name="Picture 81"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895" name="Picture 82" descr="PH01817J"/>
                <p:cNvPicPr>
                  <a:picLocks noChangeAspect="1" noChangeArrowheads="1"/>
                </p:cNvPicPr>
                <p:nvPr/>
              </p:nvPicPr>
              <p:blipFill>
                <a:blip r:embed="rId16" cstate="print"/>
                <a:srcRect/>
                <a:stretch>
                  <a:fillRect/>
                </a:stretch>
              </p:blipFill>
              <p:spPr bwMode="auto">
                <a:xfrm>
                  <a:off x="1872" y="2544"/>
                  <a:ext cx="432" cy="286"/>
                </a:xfrm>
                <a:prstGeom prst="rect">
                  <a:avLst/>
                </a:prstGeom>
                <a:noFill/>
                <a:ln w="9525">
                  <a:noFill/>
                  <a:miter lim="800000"/>
                  <a:headEnd/>
                  <a:tailEnd/>
                </a:ln>
              </p:spPr>
            </p:pic>
            <p:pic>
              <p:nvPicPr>
                <p:cNvPr id="65896" name="Picture 83" descr="PH01575J"/>
                <p:cNvPicPr>
                  <a:picLocks noChangeAspect="1" noChangeArrowheads="1"/>
                </p:cNvPicPr>
                <p:nvPr/>
              </p:nvPicPr>
              <p:blipFill>
                <a:blip r:embed="rId17" cstate="print"/>
                <a:srcRect/>
                <a:stretch>
                  <a:fillRect/>
                </a:stretch>
              </p:blipFill>
              <p:spPr bwMode="auto">
                <a:xfrm>
                  <a:off x="4653" y="2668"/>
                  <a:ext cx="321" cy="260"/>
                </a:xfrm>
                <a:prstGeom prst="rect">
                  <a:avLst/>
                </a:prstGeom>
                <a:noFill/>
                <a:ln w="9525">
                  <a:noFill/>
                  <a:miter lim="800000"/>
                  <a:headEnd/>
                  <a:tailEnd/>
                </a:ln>
              </p:spPr>
            </p:pic>
            <p:pic>
              <p:nvPicPr>
                <p:cNvPr id="65897" name="Picture 84" descr="PH01529J"/>
                <p:cNvPicPr>
                  <a:picLocks noChangeAspect="1" noChangeArrowheads="1"/>
                </p:cNvPicPr>
                <p:nvPr/>
              </p:nvPicPr>
              <p:blipFill>
                <a:blip r:embed="rId25" cstate="print"/>
                <a:srcRect/>
                <a:stretch>
                  <a:fillRect/>
                </a:stretch>
              </p:blipFill>
              <p:spPr bwMode="auto">
                <a:xfrm>
                  <a:off x="3942" y="2669"/>
                  <a:ext cx="321" cy="259"/>
                </a:xfrm>
                <a:prstGeom prst="rect">
                  <a:avLst/>
                </a:prstGeom>
                <a:noFill/>
                <a:ln w="9525">
                  <a:noFill/>
                  <a:miter lim="800000"/>
                  <a:headEnd/>
                  <a:tailEnd/>
                </a:ln>
              </p:spPr>
            </p:pic>
          </p:grpSp>
          <p:grpSp>
            <p:nvGrpSpPr>
              <p:cNvPr id="65875" name="Group 85"/>
              <p:cNvGrpSpPr>
                <a:grpSpLocks/>
              </p:cNvGrpSpPr>
              <p:nvPr/>
            </p:nvGrpSpPr>
            <p:grpSpPr bwMode="auto">
              <a:xfrm>
                <a:off x="336" y="2832"/>
                <a:ext cx="1811" cy="315"/>
                <a:chOff x="1872" y="2544"/>
                <a:chExt cx="3060" cy="374"/>
              </a:xfrm>
            </p:grpSpPr>
            <p:pic>
              <p:nvPicPr>
                <p:cNvPr id="65888" name="Picture 86"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889" name="Picture 87"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890" name="Picture 88" descr="PH01817J"/>
                <p:cNvPicPr>
                  <a:picLocks noChangeAspect="1" noChangeArrowheads="1"/>
                </p:cNvPicPr>
                <p:nvPr/>
              </p:nvPicPr>
              <p:blipFill>
                <a:blip r:embed="rId16" cstate="print"/>
                <a:srcRect/>
                <a:stretch>
                  <a:fillRect/>
                </a:stretch>
              </p:blipFill>
              <p:spPr bwMode="auto">
                <a:xfrm>
                  <a:off x="1872" y="2544"/>
                  <a:ext cx="432" cy="286"/>
                </a:xfrm>
                <a:prstGeom prst="rect">
                  <a:avLst/>
                </a:prstGeom>
                <a:noFill/>
                <a:ln w="9525">
                  <a:noFill/>
                  <a:miter lim="800000"/>
                  <a:headEnd/>
                  <a:tailEnd/>
                </a:ln>
              </p:spPr>
            </p:pic>
            <p:pic>
              <p:nvPicPr>
                <p:cNvPr id="65891" name="Picture 89" descr="PH01575J"/>
                <p:cNvPicPr>
                  <a:picLocks noChangeAspect="1" noChangeArrowheads="1"/>
                </p:cNvPicPr>
                <p:nvPr/>
              </p:nvPicPr>
              <p:blipFill>
                <a:blip r:embed="rId17" cstate="print"/>
                <a:srcRect/>
                <a:stretch>
                  <a:fillRect/>
                </a:stretch>
              </p:blipFill>
              <p:spPr bwMode="auto">
                <a:xfrm>
                  <a:off x="4611" y="2658"/>
                  <a:ext cx="321" cy="260"/>
                </a:xfrm>
                <a:prstGeom prst="rect">
                  <a:avLst/>
                </a:prstGeom>
                <a:noFill/>
                <a:ln w="9525">
                  <a:noFill/>
                  <a:miter lim="800000"/>
                  <a:headEnd/>
                  <a:tailEnd/>
                </a:ln>
              </p:spPr>
            </p:pic>
            <p:pic>
              <p:nvPicPr>
                <p:cNvPr id="65892" name="Picture 90" descr="PH01529J"/>
                <p:cNvPicPr>
                  <a:picLocks noChangeAspect="1" noChangeArrowheads="1"/>
                </p:cNvPicPr>
                <p:nvPr/>
              </p:nvPicPr>
              <p:blipFill>
                <a:blip r:embed="rId18" cstate="print"/>
                <a:srcRect/>
                <a:stretch>
                  <a:fillRect/>
                </a:stretch>
              </p:blipFill>
              <p:spPr bwMode="auto">
                <a:xfrm>
                  <a:off x="3901" y="2658"/>
                  <a:ext cx="320" cy="260"/>
                </a:xfrm>
                <a:prstGeom prst="rect">
                  <a:avLst/>
                </a:prstGeom>
                <a:noFill/>
                <a:ln w="9525">
                  <a:noFill/>
                  <a:miter lim="800000"/>
                  <a:headEnd/>
                  <a:tailEnd/>
                </a:ln>
              </p:spPr>
            </p:pic>
          </p:grpSp>
          <p:grpSp>
            <p:nvGrpSpPr>
              <p:cNvPr id="65876" name="Group 91"/>
              <p:cNvGrpSpPr>
                <a:grpSpLocks/>
              </p:cNvGrpSpPr>
              <p:nvPr/>
            </p:nvGrpSpPr>
            <p:grpSpPr bwMode="auto">
              <a:xfrm>
                <a:off x="432" y="2928"/>
                <a:ext cx="1786" cy="306"/>
                <a:chOff x="1872" y="2544"/>
                <a:chExt cx="3018" cy="363"/>
              </a:xfrm>
            </p:grpSpPr>
            <p:pic>
              <p:nvPicPr>
                <p:cNvPr id="65883" name="Picture 92"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884" name="Picture 93"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885" name="Picture 94" descr="PH01817J"/>
                <p:cNvPicPr>
                  <a:picLocks noChangeAspect="1" noChangeArrowheads="1"/>
                </p:cNvPicPr>
                <p:nvPr/>
              </p:nvPicPr>
              <p:blipFill>
                <a:blip r:embed="rId16" cstate="print"/>
                <a:srcRect/>
                <a:stretch>
                  <a:fillRect/>
                </a:stretch>
              </p:blipFill>
              <p:spPr bwMode="auto">
                <a:xfrm>
                  <a:off x="1872" y="2544"/>
                  <a:ext cx="432" cy="286"/>
                </a:xfrm>
                <a:prstGeom prst="rect">
                  <a:avLst/>
                </a:prstGeom>
                <a:noFill/>
                <a:ln w="9525">
                  <a:noFill/>
                  <a:miter lim="800000"/>
                  <a:headEnd/>
                  <a:tailEnd/>
                </a:ln>
              </p:spPr>
            </p:pic>
            <p:pic>
              <p:nvPicPr>
                <p:cNvPr id="65886" name="Picture 95" descr="PH01575J"/>
                <p:cNvPicPr>
                  <a:picLocks noChangeAspect="1" noChangeArrowheads="1"/>
                </p:cNvPicPr>
                <p:nvPr/>
              </p:nvPicPr>
              <p:blipFill>
                <a:blip r:embed="rId17" cstate="print"/>
                <a:srcRect/>
                <a:stretch>
                  <a:fillRect/>
                </a:stretch>
              </p:blipFill>
              <p:spPr bwMode="auto">
                <a:xfrm>
                  <a:off x="4569" y="2647"/>
                  <a:ext cx="321" cy="260"/>
                </a:xfrm>
                <a:prstGeom prst="rect">
                  <a:avLst/>
                </a:prstGeom>
                <a:noFill/>
                <a:ln w="9525">
                  <a:noFill/>
                  <a:miter lim="800000"/>
                  <a:headEnd/>
                  <a:tailEnd/>
                </a:ln>
              </p:spPr>
            </p:pic>
            <p:pic>
              <p:nvPicPr>
                <p:cNvPr id="65887" name="Picture 96" descr="PH01529J"/>
                <p:cNvPicPr>
                  <a:picLocks noChangeAspect="1" noChangeArrowheads="1"/>
                </p:cNvPicPr>
                <p:nvPr/>
              </p:nvPicPr>
              <p:blipFill>
                <a:blip r:embed="rId21" cstate="print"/>
                <a:srcRect/>
                <a:stretch>
                  <a:fillRect/>
                </a:stretch>
              </p:blipFill>
              <p:spPr bwMode="auto">
                <a:xfrm>
                  <a:off x="3859" y="2647"/>
                  <a:ext cx="319" cy="260"/>
                </a:xfrm>
                <a:prstGeom prst="rect">
                  <a:avLst/>
                </a:prstGeom>
                <a:noFill/>
                <a:ln w="9525">
                  <a:noFill/>
                  <a:miter lim="800000"/>
                  <a:headEnd/>
                  <a:tailEnd/>
                </a:ln>
              </p:spPr>
            </p:pic>
          </p:grpSp>
          <p:grpSp>
            <p:nvGrpSpPr>
              <p:cNvPr id="65877" name="Group 97"/>
              <p:cNvGrpSpPr>
                <a:grpSpLocks/>
              </p:cNvGrpSpPr>
              <p:nvPr/>
            </p:nvGrpSpPr>
            <p:grpSpPr bwMode="auto">
              <a:xfrm>
                <a:off x="528" y="3024"/>
                <a:ext cx="1761" cy="298"/>
                <a:chOff x="1872" y="2544"/>
                <a:chExt cx="2975" cy="354"/>
              </a:xfrm>
            </p:grpSpPr>
            <p:pic>
              <p:nvPicPr>
                <p:cNvPr id="65878" name="Picture 98"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879" name="Picture 99"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880" name="Picture 100" descr="PH01817J"/>
                <p:cNvPicPr>
                  <a:picLocks noChangeAspect="1" noChangeArrowheads="1"/>
                </p:cNvPicPr>
                <p:nvPr/>
              </p:nvPicPr>
              <p:blipFill>
                <a:blip r:embed="rId24" cstate="print"/>
                <a:srcRect/>
                <a:stretch>
                  <a:fillRect/>
                </a:stretch>
              </p:blipFill>
              <p:spPr bwMode="auto">
                <a:xfrm>
                  <a:off x="1872" y="2544"/>
                  <a:ext cx="432" cy="286"/>
                </a:xfrm>
                <a:prstGeom prst="rect">
                  <a:avLst/>
                </a:prstGeom>
                <a:noFill/>
                <a:ln w="9525">
                  <a:noFill/>
                  <a:miter lim="800000"/>
                  <a:headEnd/>
                  <a:tailEnd/>
                </a:ln>
              </p:spPr>
            </p:pic>
            <p:pic>
              <p:nvPicPr>
                <p:cNvPr id="65881" name="Picture 101" descr="PH01575J"/>
                <p:cNvPicPr>
                  <a:picLocks noChangeAspect="1" noChangeArrowheads="1"/>
                </p:cNvPicPr>
                <p:nvPr/>
              </p:nvPicPr>
              <p:blipFill>
                <a:blip r:embed="rId20" cstate="print"/>
                <a:srcRect/>
                <a:stretch>
                  <a:fillRect/>
                </a:stretch>
              </p:blipFill>
              <p:spPr bwMode="auto">
                <a:xfrm>
                  <a:off x="4528" y="2638"/>
                  <a:ext cx="319" cy="260"/>
                </a:xfrm>
                <a:prstGeom prst="rect">
                  <a:avLst/>
                </a:prstGeom>
                <a:noFill/>
                <a:ln w="9525">
                  <a:noFill/>
                  <a:miter lim="800000"/>
                  <a:headEnd/>
                  <a:tailEnd/>
                </a:ln>
              </p:spPr>
            </p:pic>
            <p:pic>
              <p:nvPicPr>
                <p:cNvPr id="65882" name="Picture 102" descr="PH01529J"/>
                <p:cNvPicPr>
                  <a:picLocks noChangeAspect="1" noChangeArrowheads="1"/>
                </p:cNvPicPr>
                <p:nvPr/>
              </p:nvPicPr>
              <p:blipFill>
                <a:blip r:embed="rId21" cstate="print"/>
                <a:srcRect/>
                <a:stretch>
                  <a:fillRect/>
                </a:stretch>
              </p:blipFill>
              <p:spPr bwMode="auto">
                <a:xfrm>
                  <a:off x="3817" y="2638"/>
                  <a:ext cx="319" cy="260"/>
                </a:xfrm>
                <a:prstGeom prst="rect">
                  <a:avLst/>
                </a:prstGeom>
                <a:noFill/>
                <a:ln w="9525">
                  <a:noFill/>
                  <a:miter lim="800000"/>
                  <a:headEnd/>
                  <a:tailEnd/>
                </a:ln>
              </p:spPr>
            </p:pic>
          </p:grpSp>
        </p:grpSp>
        <p:grpSp>
          <p:nvGrpSpPr>
            <p:cNvPr id="65780" name="Group 103"/>
            <p:cNvGrpSpPr>
              <a:grpSpLocks/>
            </p:cNvGrpSpPr>
            <p:nvPr/>
          </p:nvGrpSpPr>
          <p:grpSpPr bwMode="auto">
            <a:xfrm>
              <a:off x="3888" y="2592"/>
              <a:ext cx="1776" cy="682"/>
              <a:chOff x="144" y="2640"/>
              <a:chExt cx="1776" cy="682"/>
            </a:xfrm>
          </p:grpSpPr>
          <p:grpSp>
            <p:nvGrpSpPr>
              <p:cNvPr id="65843" name="Group 104"/>
              <p:cNvGrpSpPr>
                <a:grpSpLocks/>
              </p:cNvGrpSpPr>
              <p:nvPr/>
            </p:nvGrpSpPr>
            <p:grpSpPr bwMode="auto">
              <a:xfrm>
                <a:off x="144" y="2640"/>
                <a:ext cx="1392" cy="333"/>
                <a:chOff x="1872" y="2544"/>
                <a:chExt cx="2352" cy="395"/>
              </a:xfrm>
            </p:grpSpPr>
            <p:pic>
              <p:nvPicPr>
                <p:cNvPr id="65868" name="Picture 105"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869" name="Picture 106"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870" name="Picture 107" descr="PH01817J"/>
                <p:cNvPicPr>
                  <a:picLocks noChangeAspect="1" noChangeArrowheads="1"/>
                </p:cNvPicPr>
                <p:nvPr/>
              </p:nvPicPr>
              <p:blipFill>
                <a:blip r:embed="rId16" cstate="print"/>
                <a:srcRect/>
                <a:stretch>
                  <a:fillRect/>
                </a:stretch>
              </p:blipFill>
              <p:spPr bwMode="auto">
                <a:xfrm>
                  <a:off x="1872" y="2544"/>
                  <a:ext cx="432" cy="286"/>
                </a:xfrm>
                <a:prstGeom prst="rect">
                  <a:avLst/>
                </a:prstGeom>
                <a:noFill/>
                <a:ln w="9525">
                  <a:noFill/>
                  <a:miter lim="800000"/>
                  <a:headEnd/>
                  <a:tailEnd/>
                </a:ln>
              </p:spPr>
            </p:pic>
            <p:pic>
              <p:nvPicPr>
                <p:cNvPr id="65871" name="Picture 108" descr="PH01575J"/>
                <p:cNvPicPr>
                  <a:picLocks noChangeAspect="1" noChangeArrowheads="1"/>
                </p:cNvPicPr>
                <p:nvPr/>
              </p:nvPicPr>
              <p:blipFill>
                <a:blip r:embed="rId20" cstate="print"/>
                <a:srcRect/>
                <a:stretch>
                  <a:fillRect/>
                </a:stretch>
              </p:blipFill>
              <p:spPr bwMode="auto">
                <a:xfrm>
                  <a:off x="3876" y="2679"/>
                  <a:ext cx="319" cy="260"/>
                </a:xfrm>
                <a:prstGeom prst="rect">
                  <a:avLst/>
                </a:prstGeom>
                <a:noFill/>
                <a:ln w="9525">
                  <a:noFill/>
                  <a:miter lim="800000"/>
                  <a:headEnd/>
                  <a:tailEnd/>
                </a:ln>
              </p:spPr>
            </p:pic>
            <p:pic>
              <p:nvPicPr>
                <p:cNvPr id="65872" name="Picture 109" descr="PH01529J"/>
                <p:cNvPicPr>
                  <a:picLocks noChangeAspect="1" noChangeArrowheads="1"/>
                </p:cNvPicPr>
                <p:nvPr/>
              </p:nvPicPr>
              <p:blipFill>
                <a:blip r:embed="rId23" cstate="print"/>
                <a:srcRect/>
                <a:stretch>
                  <a:fillRect/>
                </a:stretch>
              </p:blipFill>
              <p:spPr bwMode="auto">
                <a:xfrm>
                  <a:off x="3165" y="2679"/>
                  <a:ext cx="321" cy="260"/>
                </a:xfrm>
                <a:prstGeom prst="rect">
                  <a:avLst/>
                </a:prstGeom>
                <a:noFill/>
                <a:ln w="9525">
                  <a:noFill/>
                  <a:miter lim="800000"/>
                  <a:headEnd/>
                  <a:tailEnd/>
                </a:ln>
              </p:spPr>
            </p:pic>
          </p:grpSp>
          <p:grpSp>
            <p:nvGrpSpPr>
              <p:cNvPr id="65844" name="Group 110"/>
              <p:cNvGrpSpPr>
                <a:grpSpLocks/>
              </p:cNvGrpSpPr>
              <p:nvPr/>
            </p:nvGrpSpPr>
            <p:grpSpPr bwMode="auto">
              <a:xfrm>
                <a:off x="240" y="2736"/>
                <a:ext cx="1392" cy="324"/>
                <a:chOff x="1872" y="2544"/>
                <a:chExt cx="2352" cy="384"/>
              </a:xfrm>
            </p:grpSpPr>
            <p:pic>
              <p:nvPicPr>
                <p:cNvPr id="65863" name="Picture 111"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864" name="Picture 112"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865" name="Picture 113" descr="PH01817J"/>
                <p:cNvPicPr>
                  <a:picLocks noChangeAspect="1" noChangeArrowheads="1"/>
                </p:cNvPicPr>
                <p:nvPr/>
              </p:nvPicPr>
              <p:blipFill>
                <a:blip r:embed="rId16" cstate="print"/>
                <a:srcRect/>
                <a:stretch>
                  <a:fillRect/>
                </a:stretch>
              </p:blipFill>
              <p:spPr bwMode="auto">
                <a:xfrm>
                  <a:off x="1872" y="2544"/>
                  <a:ext cx="432" cy="286"/>
                </a:xfrm>
                <a:prstGeom prst="rect">
                  <a:avLst/>
                </a:prstGeom>
                <a:noFill/>
                <a:ln w="9525">
                  <a:noFill/>
                  <a:miter lim="800000"/>
                  <a:headEnd/>
                  <a:tailEnd/>
                </a:ln>
              </p:spPr>
            </p:pic>
            <p:pic>
              <p:nvPicPr>
                <p:cNvPr id="65866" name="Picture 114" descr="PH01575J"/>
                <p:cNvPicPr>
                  <a:picLocks noChangeAspect="1" noChangeArrowheads="1"/>
                </p:cNvPicPr>
                <p:nvPr/>
              </p:nvPicPr>
              <p:blipFill>
                <a:blip r:embed="rId17" cstate="print"/>
                <a:srcRect/>
                <a:stretch>
                  <a:fillRect/>
                </a:stretch>
              </p:blipFill>
              <p:spPr bwMode="auto">
                <a:xfrm>
                  <a:off x="3834" y="2668"/>
                  <a:ext cx="321" cy="260"/>
                </a:xfrm>
                <a:prstGeom prst="rect">
                  <a:avLst/>
                </a:prstGeom>
                <a:noFill/>
                <a:ln w="9525">
                  <a:noFill/>
                  <a:miter lim="800000"/>
                  <a:headEnd/>
                  <a:tailEnd/>
                </a:ln>
              </p:spPr>
            </p:pic>
            <p:pic>
              <p:nvPicPr>
                <p:cNvPr id="65867" name="Picture 115" descr="PH01529J"/>
                <p:cNvPicPr>
                  <a:picLocks noChangeAspect="1" noChangeArrowheads="1"/>
                </p:cNvPicPr>
                <p:nvPr/>
              </p:nvPicPr>
              <p:blipFill>
                <a:blip r:embed="rId25" cstate="print"/>
                <a:srcRect/>
                <a:stretch>
                  <a:fillRect/>
                </a:stretch>
              </p:blipFill>
              <p:spPr bwMode="auto">
                <a:xfrm>
                  <a:off x="3122" y="2669"/>
                  <a:ext cx="321" cy="259"/>
                </a:xfrm>
                <a:prstGeom prst="rect">
                  <a:avLst/>
                </a:prstGeom>
                <a:noFill/>
                <a:ln w="9525">
                  <a:noFill/>
                  <a:miter lim="800000"/>
                  <a:headEnd/>
                  <a:tailEnd/>
                </a:ln>
              </p:spPr>
            </p:pic>
          </p:grpSp>
          <p:grpSp>
            <p:nvGrpSpPr>
              <p:cNvPr id="65845" name="Group 116"/>
              <p:cNvGrpSpPr>
                <a:grpSpLocks/>
              </p:cNvGrpSpPr>
              <p:nvPr/>
            </p:nvGrpSpPr>
            <p:grpSpPr bwMode="auto">
              <a:xfrm>
                <a:off x="336" y="2832"/>
                <a:ext cx="1392" cy="315"/>
                <a:chOff x="1872" y="2544"/>
                <a:chExt cx="2352" cy="374"/>
              </a:xfrm>
            </p:grpSpPr>
            <p:pic>
              <p:nvPicPr>
                <p:cNvPr id="65858" name="Picture 117"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859" name="Picture 118"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860" name="Picture 119" descr="PH01817J"/>
                <p:cNvPicPr>
                  <a:picLocks noChangeAspect="1" noChangeArrowheads="1"/>
                </p:cNvPicPr>
                <p:nvPr/>
              </p:nvPicPr>
              <p:blipFill>
                <a:blip r:embed="rId16" cstate="print"/>
                <a:srcRect/>
                <a:stretch>
                  <a:fillRect/>
                </a:stretch>
              </p:blipFill>
              <p:spPr bwMode="auto">
                <a:xfrm>
                  <a:off x="1872" y="2544"/>
                  <a:ext cx="432" cy="286"/>
                </a:xfrm>
                <a:prstGeom prst="rect">
                  <a:avLst/>
                </a:prstGeom>
                <a:noFill/>
                <a:ln w="9525">
                  <a:noFill/>
                  <a:miter lim="800000"/>
                  <a:headEnd/>
                  <a:tailEnd/>
                </a:ln>
              </p:spPr>
            </p:pic>
            <p:pic>
              <p:nvPicPr>
                <p:cNvPr id="65861" name="Picture 120" descr="PH01575J"/>
                <p:cNvPicPr>
                  <a:picLocks noChangeAspect="1" noChangeArrowheads="1"/>
                </p:cNvPicPr>
                <p:nvPr/>
              </p:nvPicPr>
              <p:blipFill>
                <a:blip r:embed="rId17" cstate="print"/>
                <a:srcRect/>
                <a:stretch>
                  <a:fillRect/>
                </a:stretch>
              </p:blipFill>
              <p:spPr bwMode="auto">
                <a:xfrm>
                  <a:off x="3791" y="2658"/>
                  <a:ext cx="321" cy="260"/>
                </a:xfrm>
                <a:prstGeom prst="rect">
                  <a:avLst/>
                </a:prstGeom>
                <a:noFill/>
                <a:ln w="9525">
                  <a:noFill/>
                  <a:miter lim="800000"/>
                  <a:headEnd/>
                  <a:tailEnd/>
                </a:ln>
              </p:spPr>
            </p:pic>
            <p:pic>
              <p:nvPicPr>
                <p:cNvPr id="65862" name="Picture 121" descr="PH01529J"/>
                <p:cNvPicPr>
                  <a:picLocks noChangeAspect="1" noChangeArrowheads="1"/>
                </p:cNvPicPr>
                <p:nvPr/>
              </p:nvPicPr>
              <p:blipFill>
                <a:blip r:embed="rId23" cstate="print"/>
                <a:srcRect/>
                <a:stretch>
                  <a:fillRect/>
                </a:stretch>
              </p:blipFill>
              <p:spPr bwMode="auto">
                <a:xfrm>
                  <a:off x="3080" y="2658"/>
                  <a:ext cx="321" cy="260"/>
                </a:xfrm>
                <a:prstGeom prst="rect">
                  <a:avLst/>
                </a:prstGeom>
                <a:noFill/>
                <a:ln w="9525">
                  <a:noFill/>
                  <a:miter lim="800000"/>
                  <a:headEnd/>
                  <a:tailEnd/>
                </a:ln>
              </p:spPr>
            </p:pic>
          </p:grpSp>
          <p:grpSp>
            <p:nvGrpSpPr>
              <p:cNvPr id="65846" name="Group 122"/>
              <p:cNvGrpSpPr>
                <a:grpSpLocks/>
              </p:cNvGrpSpPr>
              <p:nvPr/>
            </p:nvGrpSpPr>
            <p:grpSpPr bwMode="auto">
              <a:xfrm>
                <a:off x="432" y="2928"/>
                <a:ext cx="1392" cy="306"/>
                <a:chOff x="1872" y="2544"/>
                <a:chExt cx="2352" cy="363"/>
              </a:xfrm>
            </p:grpSpPr>
            <p:pic>
              <p:nvPicPr>
                <p:cNvPr id="65853" name="Picture 123"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854" name="Picture 124"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855" name="Picture 125" descr="PH01817J"/>
                <p:cNvPicPr>
                  <a:picLocks noChangeAspect="1" noChangeArrowheads="1"/>
                </p:cNvPicPr>
                <p:nvPr/>
              </p:nvPicPr>
              <p:blipFill>
                <a:blip r:embed="rId16" cstate="print"/>
                <a:srcRect/>
                <a:stretch>
                  <a:fillRect/>
                </a:stretch>
              </p:blipFill>
              <p:spPr bwMode="auto">
                <a:xfrm>
                  <a:off x="1872" y="2544"/>
                  <a:ext cx="432" cy="286"/>
                </a:xfrm>
                <a:prstGeom prst="rect">
                  <a:avLst/>
                </a:prstGeom>
                <a:noFill/>
                <a:ln w="9525">
                  <a:noFill/>
                  <a:miter lim="800000"/>
                  <a:headEnd/>
                  <a:tailEnd/>
                </a:ln>
              </p:spPr>
            </p:pic>
            <p:pic>
              <p:nvPicPr>
                <p:cNvPr id="65856" name="Picture 126" descr="PH01575J"/>
                <p:cNvPicPr>
                  <a:picLocks noChangeAspect="1" noChangeArrowheads="1"/>
                </p:cNvPicPr>
                <p:nvPr/>
              </p:nvPicPr>
              <p:blipFill>
                <a:blip r:embed="rId17" cstate="print"/>
                <a:srcRect/>
                <a:stretch>
                  <a:fillRect/>
                </a:stretch>
              </p:blipFill>
              <p:spPr bwMode="auto">
                <a:xfrm>
                  <a:off x="3749" y="2647"/>
                  <a:ext cx="321" cy="260"/>
                </a:xfrm>
                <a:prstGeom prst="rect">
                  <a:avLst/>
                </a:prstGeom>
                <a:noFill/>
                <a:ln w="9525">
                  <a:noFill/>
                  <a:miter lim="800000"/>
                  <a:headEnd/>
                  <a:tailEnd/>
                </a:ln>
              </p:spPr>
            </p:pic>
            <p:pic>
              <p:nvPicPr>
                <p:cNvPr id="65857" name="Picture 127" descr="PH01529J"/>
                <p:cNvPicPr>
                  <a:picLocks noChangeAspect="1" noChangeArrowheads="1"/>
                </p:cNvPicPr>
                <p:nvPr/>
              </p:nvPicPr>
              <p:blipFill>
                <a:blip r:embed="rId23" cstate="print"/>
                <a:srcRect/>
                <a:stretch>
                  <a:fillRect/>
                </a:stretch>
              </p:blipFill>
              <p:spPr bwMode="auto">
                <a:xfrm>
                  <a:off x="3038" y="2647"/>
                  <a:ext cx="321" cy="260"/>
                </a:xfrm>
                <a:prstGeom prst="rect">
                  <a:avLst/>
                </a:prstGeom>
                <a:noFill/>
                <a:ln w="9525">
                  <a:noFill/>
                  <a:miter lim="800000"/>
                  <a:headEnd/>
                  <a:tailEnd/>
                </a:ln>
              </p:spPr>
            </p:pic>
          </p:grpSp>
          <p:grpSp>
            <p:nvGrpSpPr>
              <p:cNvPr id="65847" name="Group 128"/>
              <p:cNvGrpSpPr>
                <a:grpSpLocks/>
              </p:cNvGrpSpPr>
              <p:nvPr/>
            </p:nvGrpSpPr>
            <p:grpSpPr bwMode="auto">
              <a:xfrm>
                <a:off x="528" y="3024"/>
                <a:ext cx="1392" cy="298"/>
                <a:chOff x="1872" y="2544"/>
                <a:chExt cx="2352" cy="354"/>
              </a:xfrm>
            </p:grpSpPr>
            <p:pic>
              <p:nvPicPr>
                <p:cNvPr id="65848" name="Picture 129"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849" name="Picture 130"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850" name="Picture 131" descr="PH01817J"/>
                <p:cNvPicPr>
                  <a:picLocks noChangeAspect="1" noChangeArrowheads="1"/>
                </p:cNvPicPr>
                <p:nvPr/>
              </p:nvPicPr>
              <p:blipFill>
                <a:blip r:embed="rId24" cstate="print"/>
                <a:srcRect/>
                <a:stretch>
                  <a:fillRect/>
                </a:stretch>
              </p:blipFill>
              <p:spPr bwMode="auto">
                <a:xfrm>
                  <a:off x="1872" y="2544"/>
                  <a:ext cx="432" cy="286"/>
                </a:xfrm>
                <a:prstGeom prst="rect">
                  <a:avLst/>
                </a:prstGeom>
                <a:noFill/>
                <a:ln w="9525">
                  <a:noFill/>
                  <a:miter lim="800000"/>
                  <a:headEnd/>
                  <a:tailEnd/>
                </a:ln>
              </p:spPr>
            </p:pic>
            <p:pic>
              <p:nvPicPr>
                <p:cNvPr id="65851" name="Picture 132" descr="PH01575J"/>
                <p:cNvPicPr>
                  <a:picLocks noChangeAspect="1" noChangeArrowheads="1"/>
                </p:cNvPicPr>
                <p:nvPr/>
              </p:nvPicPr>
              <p:blipFill>
                <a:blip r:embed="rId17" cstate="print"/>
                <a:srcRect/>
                <a:stretch>
                  <a:fillRect/>
                </a:stretch>
              </p:blipFill>
              <p:spPr bwMode="auto">
                <a:xfrm>
                  <a:off x="3707" y="2638"/>
                  <a:ext cx="321" cy="260"/>
                </a:xfrm>
                <a:prstGeom prst="rect">
                  <a:avLst/>
                </a:prstGeom>
                <a:noFill/>
                <a:ln w="9525">
                  <a:noFill/>
                  <a:miter lim="800000"/>
                  <a:headEnd/>
                  <a:tailEnd/>
                </a:ln>
              </p:spPr>
            </p:pic>
            <p:pic>
              <p:nvPicPr>
                <p:cNvPr id="65852" name="Picture 133" descr="PH01529J"/>
                <p:cNvPicPr>
                  <a:picLocks noChangeAspect="1" noChangeArrowheads="1"/>
                </p:cNvPicPr>
                <p:nvPr/>
              </p:nvPicPr>
              <p:blipFill>
                <a:blip r:embed="rId23" cstate="print"/>
                <a:srcRect/>
                <a:stretch>
                  <a:fillRect/>
                </a:stretch>
              </p:blipFill>
              <p:spPr bwMode="auto">
                <a:xfrm>
                  <a:off x="2996" y="2638"/>
                  <a:ext cx="321" cy="260"/>
                </a:xfrm>
                <a:prstGeom prst="rect">
                  <a:avLst/>
                </a:prstGeom>
                <a:noFill/>
                <a:ln w="9525">
                  <a:noFill/>
                  <a:miter lim="800000"/>
                  <a:headEnd/>
                  <a:tailEnd/>
                </a:ln>
              </p:spPr>
            </p:pic>
          </p:grpSp>
        </p:grpSp>
        <p:grpSp>
          <p:nvGrpSpPr>
            <p:cNvPr id="65781" name="Group 134"/>
            <p:cNvGrpSpPr>
              <a:grpSpLocks/>
            </p:cNvGrpSpPr>
            <p:nvPr/>
          </p:nvGrpSpPr>
          <p:grpSpPr bwMode="auto">
            <a:xfrm>
              <a:off x="1200" y="3024"/>
              <a:ext cx="2357" cy="643"/>
              <a:chOff x="144" y="2640"/>
              <a:chExt cx="2357" cy="643"/>
            </a:xfrm>
          </p:grpSpPr>
          <p:grpSp>
            <p:nvGrpSpPr>
              <p:cNvPr id="65813" name="Group 135"/>
              <p:cNvGrpSpPr>
                <a:grpSpLocks/>
              </p:cNvGrpSpPr>
              <p:nvPr/>
            </p:nvGrpSpPr>
            <p:grpSpPr bwMode="auto">
              <a:xfrm>
                <a:off x="144" y="2640"/>
                <a:ext cx="2072" cy="293"/>
                <a:chOff x="1872" y="2544"/>
                <a:chExt cx="3501" cy="348"/>
              </a:xfrm>
            </p:grpSpPr>
            <p:pic>
              <p:nvPicPr>
                <p:cNvPr id="65838" name="Picture 136"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839" name="Picture 137"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840" name="Picture 138" descr="PH01817J"/>
                <p:cNvPicPr>
                  <a:picLocks noChangeAspect="1" noChangeArrowheads="1"/>
                </p:cNvPicPr>
                <p:nvPr/>
              </p:nvPicPr>
              <p:blipFill>
                <a:blip r:embed="rId24" cstate="print"/>
                <a:srcRect/>
                <a:stretch>
                  <a:fillRect/>
                </a:stretch>
              </p:blipFill>
              <p:spPr bwMode="auto">
                <a:xfrm>
                  <a:off x="1872" y="2544"/>
                  <a:ext cx="432" cy="286"/>
                </a:xfrm>
                <a:prstGeom prst="rect">
                  <a:avLst/>
                </a:prstGeom>
                <a:noFill/>
                <a:ln w="9525">
                  <a:noFill/>
                  <a:miter lim="800000"/>
                  <a:headEnd/>
                  <a:tailEnd/>
                </a:ln>
              </p:spPr>
            </p:pic>
            <p:pic>
              <p:nvPicPr>
                <p:cNvPr id="65841" name="Picture 139" descr="PH01575J"/>
                <p:cNvPicPr>
                  <a:picLocks noChangeAspect="1" noChangeArrowheads="1"/>
                </p:cNvPicPr>
                <p:nvPr/>
              </p:nvPicPr>
              <p:blipFill>
                <a:blip r:embed="rId22" cstate="print"/>
                <a:srcRect/>
                <a:stretch>
                  <a:fillRect/>
                </a:stretch>
              </p:blipFill>
              <p:spPr bwMode="auto">
                <a:xfrm>
                  <a:off x="5053" y="2632"/>
                  <a:ext cx="320" cy="260"/>
                </a:xfrm>
                <a:prstGeom prst="rect">
                  <a:avLst/>
                </a:prstGeom>
                <a:noFill/>
                <a:ln w="9525">
                  <a:noFill/>
                  <a:miter lim="800000"/>
                  <a:headEnd/>
                  <a:tailEnd/>
                </a:ln>
              </p:spPr>
            </p:pic>
            <p:pic>
              <p:nvPicPr>
                <p:cNvPr id="65842" name="Picture 140" descr="PH01529J"/>
                <p:cNvPicPr>
                  <a:picLocks noChangeAspect="1" noChangeArrowheads="1"/>
                </p:cNvPicPr>
                <p:nvPr/>
              </p:nvPicPr>
              <p:blipFill>
                <a:blip r:embed="rId23" cstate="print"/>
                <a:srcRect/>
                <a:stretch>
                  <a:fillRect/>
                </a:stretch>
              </p:blipFill>
              <p:spPr bwMode="auto">
                <a:xfrm>
                  <a:off x="4342" y="2632"/>
                  <a:ext cx="321" cy="260"/>
                </a:xfrm>
                <a:prstGeom prst="rect">
                  <a:avLst/>
                </a:prstGeom>
                <a:noFill/>
                <a:ln w="9525">
                  <a:noFill/>
                  <a:miter lim="800000"/>
                  <a:headEnd/>
                  <a:tailEnd/>
                </a:ln>
              </p:spPr>
            </p:pic>
          </p:grpSp>
          <p:grpSp>
            <p:nvGrpSpPr>
              <p:cNvPr id="65814" name="Group 141"/>
              <p:cNvGrpSpPr>
                <a:grpSpLocks/>
              </p:cNvGrpSpPr>
              <p:nvPr/>
            </p:nvGrpSpPr>
            <p:grpSpPr bwMode="auto">
              <a:xfrm>
                <a:off x="240" y="2736"/>
                <a:ext cx="2047" cy="285"/>
                <a:chOff x="1872" y="2544"/>
                <a:chExt cx="3459" cy="338"/>
              </a:xfrm>
            </p:grpSpPr>
            <p:pic>
              <p:nvPicPr>
                <p:cNvPr id="65833" name="Picture 142"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834" name="Picture 143"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835" name="Picture 144" descr="PH01817J"/>
                <p:cNvPicPr>
                  <a:picLocks noChangeAspect="1" noChangeArrowheads="1"/>
                </p:cNvPicPr>
                <p:nvPr/>
              </p:nvPicPr>
              <p:blipFill>
                <a:blip r:embed="rId16" cstate="print"/>
                <a:srcRect/>
                <a:stretch>
                  <a:fillRect/>
                </a:stretch>
              </p:blipFill>
              <p:spPr bwMode="auto">
                <a:xfrm>
                  <a:off x="1872" y="2544"/>
                  <a:ext cx="432" cy="286"/>
                </a:xfrm>
                <a:prstGeom prst="rect">
                  <a:avLst/>
                </a:prstGeom>
                <a:noFill/>
                <a:ln w="9525">
                  <a:noFill/>
                  <a:miter lim="800000"/>
                  <a:headEnd/>
                  <a:tailEnd/>
                </a:ln>
              </p:spPr>
            </p:pic>
            <p:pic>
              <p:nvPicPr>
                <p:cNvPr id="65836" name="Picture 145" descr="PH01575J"/>
                <p:cNvPicPr>
                  <a:picLocks noChangeAspect="1" noChangeArrowheads="1"/>
                </p:cNvPicPr>
                <p:nvPr/>
              </p:nvPicPr>
              <p:blipFill>
                <a:blip r:embed="rId22" cstate="print"/>
                <a:srcRect/>
                <a:stretch>
                  <a:fillRect/>
                </a:stretch>
              </p:blipFill>
              <p:spPr bwMode="auto">
                <a:xfrm>
                  <a:off x="5011" y="2622"/>
                  <a:ext cx="320" cy="260"/>
                </a:xfrm>
                <a:prstGeom prst="rect">
                  <a:avLst/>
                </a:prstGeom>
                <a:noFill/>
                <a:ln w="9525">
                  <a:noFill/>
                  <a:miter lim="800000"/>
                  <a:headEnd/>
                  <a:tailEnd/>
                </a:ln>
              </p:spPr>
            </p:pic>
            <p:pic>
              <p:nvPicPr>
                <p:cNvPr id="65837" name="Picture 146" descr="PH01529J"/>
                <p:cNvPicPr>
                  <a:picLocks noChangeAspect="1" noChangeArrowheads="1"/>
                </p:cNvPicPr>
                <p:nvPr/>
              </p:nvPicPr>
              <p:blipFill>
                <a:blip r:embed="rId23" cstate="print"/>
                <a:srcRect/>
                <a:stretch>
                  <a:fillRect/>
                </a:stretch>
              </p:blipFill>
              <p:spPr bwMode="auto">
                <a:xfrm>
                  <a:off x="4300" y="2622"/>
                  <a:ext cx="321" cy="260"/>
                </a:xfrm>
                <a:prstGeom prst="rect">
                  <a:avLst/>
                </a:prstGeom>
                <a:noFill/>
                <a:ln w="9525">
                  <a:noFill/>
                  <a:miter lim="800000"/>
                  <a:headEnd/>
                  <a:tailEnd/>
                </a:ln>
              </p:spPr>
            </p:pic>
          </p:grpSp>
          <p:grpSp>
            <p:nvGrpSpPr>
              <p:cNvPr id="65815" name="Group 147"/>
              <p:cNvGrpSpPr>
                <a:grpSpLocks/>
              </p:cNvGrpSpPr>
              <p:nvPr/>
            </p:nvGrpSpPr>
            <p:grpSpPr bwMode="auto">
              <a:xfrm>
                <a:off x="336" y="2832"/>
                <a:ext cx="2023" cy="276"/>
                <a:chOff x="1872" y="2544"/>
                <a:chExt cx="3418" cy="328"/>
              </a:xfrm>
            </p:grpSpPr>
            <p:pic>
              <p:nvPicPr>
                <p:cNvPr id="65828" name="Picture 148"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829" name="Picture 149"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830" name="Picture 150" descr="PH01817J"/>
                <p:cNvPicPr>
                  <a:picLocks noChangeAspect="1" noChangeArrowheads="1"/>
                </p:cNvPicPr>
                <p:nvPr/>
              </p:nvPicPr>
              <p:blipFill>
                <a:blip r:embed="rId24" cstate="print"/>
                <a:srcRect/>
                <a:stretch>
                  <a:fillRect/>
                </a:stretch>
              </p:blipFill>
              <p:spPr bwMode="auto">
                <a:xfrm>
                  <a:off x="1872" y="2544"/>
                  <a:ext cx="432" cy="286"/>
                </a:xfrm>
                <a:prstGeom prst="rect">
                  <a:avLst/>
                </a:prstGeom>
                <a:noFill/>
                <a:ln w="9525">
                  <a:noFill/>
                  <a:miter lim="800000"/>
                  <a:headEnd/>
                  <a:tailEnd/>
                </a:ln>
              </p:spPr>
            </p:pic>
            <p:pic>
              <p:nvPicPr>
                <p:cNvPr id="65831" name="Picture 151" descr="PH01575J"/>
                <p:cNvPicPr>
                  <a:picLocks noChangeAspect="1" noChangeArrowheads="1"/>
                </p:cNvPicPr>
                <p:nvPr/>
              </p:nvPicPr>
              <p:blipFill>
                <a:blip r:embed="rId17" cstate="print"/>
                <a:srcRect/>
                <a:stretch>
                  <a:fillRect/>
                </a:stretch>
              </p:blipFill>
              <p:spPr bwMode="auto">
                <a:xfrm>
                  <a:off x="4969" y="2612"/>
                  <a:ext cx="321" cy="260"/>
                </a:xfrm>
                <a:prstGeom prst="rect">
                  <a:avLst/>
                </a:prstGeom>
                <a:noFill/>
                <a:ln w="9525">
                  <a:noFill/>
                  <a:miter lim="800000"/>
                  <a:headEnd/>
                  <a:tailEnd/>
                </a:ln>
              </p:spPr>
            </p:pic>
            <p:pic>
              <p:nvPicPr>
                <p:cNvPr id="65832" name="Picture 152" descr="PH01529J"/>
                <p:cNvPicPr>
                  <a:picLocks noChangeAspect="1" noChangeArrowheads="1"/>
                </p:cNvPicPr>
                <p:nvPr/>
              </p:nvPicPr>
              <p:blipFill>
                <a:blip r:embed="rId23" cstate="print"/>
                <a:srcRect/>
                <a:stretch>
                  <a:fillRect/>
                </a:stretch>
              </p:blipFill>
              <p:spPr bwMode="auto">
                <a:xfrm>
                  <a:off x="4258" y="2612"/>
                  <a:ext cx="321" cy="260"/>
                </a:xfrm>
                <a:prstGeom prst="rect">
                  <a:avLst/>
                </a:prstGeom>
                <a:noFill/>
                <a:ln w="9525">
                  <a:noFill/>
                  <a:miter lim="800000"/>
                  <a:headEnd/>
                  <a:tailEnd/>
                </a:ln>
              </p:spPr>
            </p:pic>
          </p:grpSp>
          <p:grpSp>
            <p:nvGrpSpPr>
              <p:cNvPr id="65816" name="Group 153"/>
              <p:cNvGrpSpPr>
                <a:grpSpLocks/>
              </p:cNvGrpSpPr>
              <p:nvPr/>
            </p:nvGrpSpPr>
            <p:grpSpPr bwMode="auto">
              <a:xfrm>
                <a:off x="432" y="2928"/>
                <a:ext cx="1998" cy="267"/>
                <a:chOff x="1872" y="2544"/>
                <a:chExt cx="3376" cy="317"/>
              </a:xfrm>
            </p:grpSpPr>
            <p:pic>
              <p:nvPicPr>
                <p:cNvPr id="65823" name="Picture 154"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824" name="Picture 155"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825" name="Picture 156" descr="PH01817J"/>
                <p:cNvPicPr>
                  <a:picLocks noChangeAspect="1" noChangeArrowheads="1"/>
                </p:cNvPicPr>
                <p:nvPr/>
              </p:nvPicPr>
              <p:blipFill>
                <a:blip r:embed="rId16" cstate="print"/>
                <a:srcRect/>
                <a:stretch>
                  <a:fillRect/>
                </a:stretch>
              </p:blipFill>
              <p:spPr bwMode="auto">
                <a:xfrm>
                  <a:off x="1872" y="2544"/>
                  <a:ext cx="432" cy="286"/>
                </a:xfrm>
                <a:prstGeom prst="rect">
                  <a:avLst/>
                </a:prstGeom>
                <a:noFill/>
                <a:ln w="9525">
                  <a:noFill/>
                  <a:miter lim="800000"/>
                  <a:headEnd/>
                  <a:tailEnd/>
                </a:ln>
              </p:spPr>
            </p:pic>
            <p:pic>
              <p:nvPicPr>
                <p:cNvPr id="65826" name="Picture 157" descr="PH01575J"/>
                <p:cNvPicPr>
                  <a:picLocks noChangeAspect="1" noChangeArrowheads="1"/>
                </p:cNvPicPr>
                <p:nvPr/>
              </p:nvPicPr>
              <p:blipFill>
                <a:blip r:embed="rId17" cstate="print"/>
                <a:srcRect/>
                <a:stretch>
                  <a:fillRect/>
                </a:stretch>
              </p:blipFill>
              <p:spPr bwMode="auto">
                <a:xfrm>
                  <a:off x="4927" y="2601"/>
                  <a:ext cx="321" cy="260"/>
                </a:xfrm>
                <a:prstGeom prst="rect">
                  <a:avLst/>
                </a:prstGeom>
                <a:noFill/>
                <a:ln w="9525">
                  <a:noFill/>
                  <a:miter lim="800000"/>
                  <a:headEnd/>
                  <a:tailEnd/>
                </a:ln>
              </p:spPr>
            </p:pic>
            <p:pic>
              <p:nvPicPr>
                <p:cNvPr id="65827" name="Picture 158" descr="PH01529J"/>
                <p:cNvPicPr>
                  <a:picLocks noChangeAspect="1" noChangeArrowheads="1"/>
                </p:cNvPicPr>
                <p:nvPr/>
              </p:nvPicPr>
              <p:blipFill>
                <a:blip r:embed="rId23" cstate="print"/>
                <a:srcRect/>
                <a:stretch>
                  <a:fillRect/>
                </a:stretch>
              </p:blipFill>
              <p:spPr bwMode="auto">
                <a:xfrm>
                  <a:off x="4216" y="2601"/>
                  <a:ext cx="321" cy="260"/>
                </a:xfrm>
                <a:prstGeom prst="rect">
                  <a:avLst/>
                </a:prstGeom>
                <a:noFill/>
                <a:ln w="9525">
                  <a:noFill/>
                  <a:miter lim="800000"/>
                  <a:headEnd/>
                  <a:tailEnd/>
                </a:ln>
              </p:spPr>
            </p:pic>
          </p:grpSp>
          <p:grpSp>
            <p:nvGrpSpPr>
              <p:cNvPr id="65817" name="Group 159"/>
              <p:cNvGrpSpPr>
                <a:grpSpLocks/>
              </p:cNvGrpSpPr>
              <p:nvPr/>
            </p:nvGrpSpPr>
            <p:grpSpPr bwMode="auto">
              <a:xfrm>
                <a:off x="528" y="3024"/>
                <a:ext cx="1973" cy="259"/>
                <a:chOff x="1872" y="2544"/>
                <a:chExt cx="3333" cy="307"/>
              </a:xfrm>
            </p:grpSpPr>
            <p:pic>
              <p:nvPicPr>
                <p:cNvPr id="65818" name="Picture 160"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819" name="Picture 161"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820" name="Picture 162" descr="PH01817J"/>
                <p:cNvPicPr>
                  <a:picLocks noChangeAspect="1" noChangeArrowheads="1"/>
                </p:cNvPicPr>
                <p:nvPr/>
              </p:nvPicPr>
              <p:blipFill>
                <a:blip r:embed="rId16" cstate="print"/>
                <a:srcRect/>
                <a:stretch>
                  <a:fillRect/>
                </a:stretch>
              </p:blipFill>
              <p:spPr bwMode="auto">
                <a:xfrm>
                  <a:off x="1872" y="2544"/>
                  <a:ext cx="432" cy="286"/>
                </a:xfrm>
                <a:prstGeom prst="rect">
                  <a:avLst/>
                </a:prstGeom>
                <a:noFill/>
                <a:ln w="9525">
                  <a:noFill/>
                  <a:miter lim="800000"/>
                  <a:headEnd/>
                  <a:tailEnd/>
                </a:ln>
              </p:spPr>
            </p:pic>
            <p:pic>
              <p:nvPicPr>
                <p:cNvPr id="65821" name="Picture 163" descr="PH01575J"/>
                <p:cNvPicPr>
                  <a:picLocks noChangeAspect="1" noChangeArrowheads="1"/>
                </p:cNvPicPr>
                <p:nvPr/>
              </p:nvPicPr>
              <p:blipFill>
                <a:blip r:embed="rId26" cstate="print"/>
                <a:srcRect/>
                <a:stretch>
                  <a:fillRect/>
                </a:stretch>
              </p:blipFill>
              <p:spPr bwMode="auto">
                <a:xfrm>
                  <a:off x="4884" y="2590"/>
                  <a:ext cx="321" cy="261"/>
                </a:xfrm>
                <a:prstGeom prst="rect">
                  <a:avLst/>
                </a:prstGeom>
                <a:noFill/>
                <a:ln w="9525">
                  <a:noFill/>
                  <a:miter lim="800000"/>
                  <a:headEnd/>
                  <a:tailEnd/>
                </a:ln>
              </p:spPr>
            </p:pic>
            <p:pic>
              <p:nvPicPr>
                <p:cNvPr id="65822" name="Picture 164" descr="PH01529J"/>
                <p:cNvPicPr>
                  <a:picLocks noChangeAspect="1" noChangeArrowheads="1"/>
                </p:cNvPicPr>
                <p:nvPr/>
              </p:nvPicPr>
              <p:blipFill>
                <a:blip r:embed="rId27" cstate="print"/>
                <a:srcRect/>
                <a:stretch>
                  <a:fillRect/>
                </a:stretch>
              </p:blipFill>
              <p:spPr bwMode="auto">
                <a:xfrm>
                  <a:off x="4173" y="2590"/>
                  <a:ext cx="321" cy="261"/>
                </a:xfrm>
                <a:prstGeom prst="rect">
                  <a:avLst/>
                </a:prstGeom>
                <a:noFill/>
                <a:ln w="9525">
                  <a:noFill/>
                  <a:miter lim="800000"/>
                  <a:headEnd/>
                  <a:tailEnd/>
                </a:ln>
              </p:spPr>
            </p:pic>
          </p:grpSp>
        </p:grpSp>
        <p:grpSp>
          <p:nvGrpSpPr>
            <p:cNvPr id="65782" name="Group 165"/>
            <p:cNvGrpSpPr>
              <a:grpSpLocks/>
            </p:cNvGrpSpPr>
            <p:nvPr/>
          </p:nvGrpSpPr>
          <p:grpSpPr bwMode="auto">
            <a:xfrm>
              <a:off x="3168" y="3024"/>
              <a:ext cx="1847" cy="643"/>
              <a:chOff x="144" y="2640"/>
              <a:chExt cx="1847" cy="643"/>
            </a:xfrm>
          </p:grpSpPr>
          <p:grpSp>
            <p:nvGrpSpPr>
              <p:cNvPr id="65783" name="Group 166"/>
              <p:cNvGrpSpPr>
                <a:grpSpLocks/>
              </p:cNvGrpSpPr>
              <p:nvPr/>
            </p:nvGrpSpPr>
            <p:grpSpPr bwMode="auto">
              <a:xfrm>
                <a:off x="144" y="2640"/>
                <a:ext cx="1562" cy="293"/>
                <a:chOff x="1872" y="2544"/>
                <a:chExt cx="2639" cy="348"/>
              </a:xfrm>
            </p:grpSpPr>
            <p:pic>
              <p:nvPicPr>
                <p:cNvPr id="65808" name="Picture 167"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809" name="Picture 168"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810" name="Picture 169" descr="PH01817J"/>
                <p:cNvPicPr>
                  <a:picLocks noChangeAspect="1" noChangeArrowheads="1"/>
                </p:cNvPicPr>
                <p:nvPr/>
              </p:nvPicPr>
              <p:blipFill>
                <a:blip r:embed="rId24" cstate="print"/>
                <a:srcRect/>
                <a:stretch>
                  <a:fillRect/>
                </a:stretch>
              </p:blipFill>
              <p:spPr bwMode="auto">
                <a:xfrm>
                  <a:off x="1872" y="2544"/>
                  <a:ext cx="432" cy="286"/>
                </a:xfrm>
                <a:prstGeom prst="rect">
                  <a:avLst/>
                </a:prstGeom>
                <a:noFill/>
                <a:ln w="9525">
                  <a:noFill/>
                  <a:miter lim="800000"/>
                  <a:headEnd/>
                  <a:tailEnd/>
                </a:ln>
              </p:spPr>
            </p:pic>
            <p:pic>
              <p:nvPicPr>
                <p:cNvPr id="65811" name="Picture 170" descr="PH01575J"/>
                <p:cNvPicPr>
                  <a:picLocks noChangeAspect="1" noChangeArrowheads="1"/>
                </p:cNvPicPr>
                <p:nvPr/>
              </p:nvPicPr>
              <p:blipFill>
                <a:blip r:embed="rId17" cstate="print"/>
                <a:srcRect/>
                <a:stretch>
                  <a:fillRect/>
                </a:stretch>
              </p:blipFill>
              <p:spPr bwMode="auto">
                <a:xfrm>
                  <a:off x="4190" y="2632"/>
                  <a:ext cx="321" cy="260"/>
                </a:xfrm>
                <a:prstGeom prst="rect">
                  <a:avLst/>
                </a:prstGeom>
                <a:noFill/>
                <a:ln w="9525">
                  <a:noFill/>
                  <a:miter lim="800000"/>
                  <a:headEnd/>
                  <a:tailEnd/>
                </a:ln>
              </p:spPr>
            </p:pic>
            <p:pic>
              <p:nvPicPr>
                <p:cNvPr id="65812" name="Picture 171" descr="PH01529J"/>
                <p:cNvPicPr>
                  <a:picLocks noChangeAspect="1" noChangeArrowheads="1"/>
                </p:cNvPicPr>
                <p:nvPr/>
              </p:nvPicPr>
              <p:blipFill>
                <a:blip r:embed="rId21" cstate="print"/>
                <a:srcRect/>
                <a:stretch>
                  <a:fillRect/>
                </a:stretch>
              </p:blipFill>
              <p:spPr bwMode="auto">
                <a:xfrm>
                  <a:off x="3481" y="2632"/>
                  <a:ext cx="319" cy="260"/>
                </a:xfrm>
                <a:prstGeom prst="rect">
                  <a:avLst/>
                </a:prstGeom>
                <a:noFill/>
                <a:ln w="9525">
                  <a:noFill/>
                  <a:miter lim="800000"/>
                  <a:headEnd/>
                  <a:tailEnd/>
                </a:ln>
              </p:spPr>
            </p:pic>
          </p:grpSp>
          <p:grpSp>
            <p:nvGrpSpPr>
              <p:cNvPr id="65784" name="Group 172"/>
              <p:cNvGrpSpPr>
                <a:grpSpLocks/>
              </p:cNvGrpSpPr>
              <p:nvPr/>
            </p:nvGrpSpPr>
            <p:grpSpPr bwMode="auto">
              <a:xfrm>
                <a:off x="240" y="2736"/>
                <a:ext cx="1537" cy="285"/>
                <a:chOff x="1872" y="2544"/>
                <a:chExt cx="2597" cy="338"/>
              </a:xfrm>
            </p:grpSpPr>
            <p:pic>
              <p:nvPicPr>
                <p:cNvPr id="65803" name="Picture 173"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804" name="Picture 174"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805" name="Picture 175" descr="PH01817J"/>
                <p:cNvPicPr>
                  <a:picLocks noChangeAspect="1" noChangeArrowheads="1"/>
                </p:cNvPicPr>
                <p:nvPr/>
              </p:nvPicPr>
              <p:blipFill>
                <a:blip r:embed="rId16" cstate="print"/>
                <a:srcRect/>
                <a:stretch>
                  <a:fillRect/>
                </a:stretch>
              </p:blipFill>
              <p:spPr bwMode="auto">
                <a:xfrm>
                  <a:off x="1872" y="2544"/>
                  <a:ext cx="432" cy="286"/>
                </a:xfrm>
                <a:prstGeom prst="rect">
                  <a:avLst/>
                </a:prstGeom>
                <a:noFill/>
                <a:ln w="9525">
                  <a:noFill/>
                  <a:miter lim="800000"/>
                  <a:headEnd/>
                  <a:tailEnd/>
                </a:ln>
              </p:spPr>
            </p:pic>
            <p:pic>
              <p:nvPicPr>
                <p:cNvPr id="65806" name="Picture 176" descr="PH01575J"/>
                <p:cNvPicPr>
                  <a:picLocks noChangeAspect="1" noChangeArrowheads="1"/>
                </p:cNvPicPr>
                <p:nvPr/>
              </p:nvPicPr>
              <p:blipFill>
                <a:blip r:embed="rId20" cstate="print"/>
                <a:srcRect/>
                <a:stretch>
                  <a:fillRect/>
                </a:stretch>
              </p:blipFill>
              <p:spPr bwMode="auto">
                <a:xfrm>
                  <a:off x="4150" y="2622"/>
                  <a:ext cx="319" cy="260"/>
                </a:xfrm>
                <a:prstGeom prst="rect">
                  <a:avLst/>
                </a:prstGeom>
                <a:noFill/>
                <a:ln w="9525">
                  <a:noFill/>
                  <a:miter lim="800000"/>
                  <a:headEnd/>
                  <a:tailEnd/>
                </a:ln>
              </p:spPr>
            </p:pic>
            <p:pic>
              <p:nvPicPr>
                <p:cNvPr id="65807" name="Picture 177" descr="PH01529J"/>
                <p:cNvPicPr>
                  <a:picLocks noChangeAspect="1" noChangeArrowheads="1"/>
                </p:cNvPicPr>
                <p:nvPr/>
              </p:nvPicPr>
              <p:blipFill>
                <a:blip r:embed="rId18" cstate="print"/>
                <a:srcRect/>
                <a:stretch>
                  <a:fillRect/>
                </a:stretch>
              </p:blipFill>
              <p:spPr bwMode="auto">
                <a:xfrm>
                  <a:off x="3438" y="2622"/>
                  <a:ext cx="320" cy="260"/>
                </a:xfrm>
                <a:prstGeom prst="rect">
                  <a:avLst/>
                </a:prstGeom>
                <a:noFill/>
                <a:ln w="9525">
                  <a:noFill/>
                  <a:miter lim="800000"/>
                  <a:headEnd/>
                  <a:tailEnd/>
                </a:ln>
              </p:spPr>
            </p:pic>
          </p:grpSp>
          <p:grpSp>
            <p:nvGrpSpPr>
              <p:cNvPr id="65785" name="Group 178"/>
              <p:cNvGrpSpPr>
                <a:grpSpLocks/>
              </p:cNvGrpSpPr>
              <p:nvPr/>
            </p:nvGrpSpPr>
            <p:grpSpPr bwMode="auto">
              <a:xfrm>
                <a:off x="336" y="2832"/>
                <a:ext cx="1512" cy="276"/>
                <a:chOff x="1872" y="2544"/>
                <a:chExt cx="2555" cy="328"/>
              </a:xfrm>
            </p:grpSpPr>
            <p:pic>
              <p:nvPicPr>
                <p:cNvPr id="65798" name="Picture 179"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799" name="Picture 180"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800" name="Picture 181" descr="PH01817J"/>
                <p:cNvPicPr>
                  <a:picLocks noChangeAspect="1" noChangeArrowheads="1"/>
                </p:cNvPicPr>
                <p:nvPr/>
              </p:nvPicPr>
              <p:blipFill>
                <a:blip r:embed="rId24" cstate="print"/>
                <a:srcRect/>
                <a:stretch>
                  <a:fillRect/>
                </a:stretch>
              </p:blipFill>
              <p:spPr bwMode="auto">
                <a:xfrm>
                  <a:off x="1872" y="2544"/>
                  <a:ext cx="432" cy="286"/>
                </a:xfrm>
                <a:prstGeom prst="rect">
                  <a:avLst/>
                </a:prstGeom>
                <a:noFill/>
                <a:ln w="9525">
                  <a:noFill/>
                  <a:miter lim="800000"/>
                  <a:headEnd/>
                  <a:tailEnd/>
                </a:ln>
              </p:spPr>
            </p:pic>
            <p:pic>
              <p:nvPicPr>
                <p:cNvPr id="65801" name="Picture 182" descr="PH01575J"/>
                <p:cNvPicPr>
                  <a:picLocks noChangeAspect="1" noChangeArrowheads="1"/>
                </p:cNvPicPr>
                <p:nvPr/>
              </p:nvPicPr>
              <p:blipFill>
                <a:blip r:embed="rId22" cstate="print"/>
                <a:srcRect/>
                <a:stretch>
                  <a:fillRect/>
                </a:stretch>
              </p:blipFill>
              <p:spPr bwMode="auto">
                <a:xfrm>
                  <a:off x="4107" y="2612"/>
                  <a:ext cx="320" cy="260"/>
                </a:xfrm>
                <a:prstGeom prst="rect">
                  <a:avLst/>
                </a:prstGeom>
                <a:noFill/>
                <a:ln w="9525">
                  <a:noFill/>
                  <a:miter lim="800000"/>
                  <a:headEnd/>
                  <a:tailEnd/>
                </a:ln>
              </p:spPr>
            </p:pic>
            <p:pic>
              <p:nvPicPr>
                <p:cNvPr id="65802" name="Picture 183" descr="PH01529J"/>
                <p:cNvPicPr>
                  <a:picLocks noChangeAspect="1" noChangeArrowheads="1"/>
                </p:cNvPicPr>
                <p:nvPr/>
              </p:nvPicPr>
              <p:blipFill>
                <a:blip r:embed="rId23" cstate="print"/>
                <a:srcRect/>
                <a:stretch>
                  <a:fillRect/>
                </a:stretch>
              </p:blipFill>
              <p:spPr bwMode="auto">
                <a:xfrm>
                  <a:off x="3396" y="2612"/>
                  <a:ext cx="321" cy="260"/>
                </a:xfrm>
                <a:prstGeom prst="rect">
                  <a:avLst/>
                </a:prstGeom>
                <a:noFill/>
                <a:ln w="9525">
                  <a:noFill/>
                  <a:miter lim="800000"/>
                  <a:headEnd/>
                  <a:tailEnd/>
                </a:ln>
              </p:spPr>
            </p:pic>
          </p:grpSp>
          <p:grpSp>
            <p:nvGrpSpPr>
              <p:cNvPr id="65786" name="Group 184"/>
              <p:cNvGrpSpPr>
                <a:grpSpLocks/>
              </p:cNvGrpSpPr>
              <p:nvPr/>
            </p:nvGrpSpPr>
            <p:grpSpPr bwMode="auto">
              <a:xfrm>
                <a:off x="432" y="2928"/>
                <a:ext cx="1487" cy="267"/>
                <a:chOff x="1872" y="2544"/>
                <a:chExt cx="2513" cy="317"/>
              </a:xfrm>
            </p:grpSpPr>
            <p:pic>
              <p:nvPicPr>
                <p:cNvPr id="65793" name="Picture 185"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794" name="Picture 186"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795" name="Picture 187" descr="PH01817J"/>
                <p:cNvPicPr>
                  <a:picLocks noChangeAspect="1" noChangeArrowheads="1"/>
                </p:cNvPicPr>
                <p:nvPr/>
              </p:nvPicPr>
              <p:blipFill>
                <a:blip r:embed="rId16" cstate="print"/>
                <a:srcRect/>
                <a:stretch>
                  <a:fillRect/>
                </a:stretch>
              </p:blipFill>
              <p:spPr bwMode="auto">
                <a:xfrm>
                  <a:off x="1872" y="2544"/>
                  <a:ext cx="432" cy="286"/>
                </a:xfrm>
                <a:prstGeom prst="rect">
                  <a:avLst/>
                </a:prstGeom>
                <a:noFill/>
                <a:ln w="9525">
                  <a:noFill/>
                  <a:miter lim="800000"/>
                  <a:headEnd/>
                  <a:tailEnd/>
                </a:ln>
              </p:spPr>
            </p:pic>
            <p:pic>
              <p:nvPicPr>
                <p:cNvPr id="65796" name="Picture 188" descr="PH01575J"/>
                <p:cNvPicPr>
                  <a:picLocks noChangeAspect="1" noChangeArrowheads="1"/>
                </p:cNvPicPr>
                <p:nvPr/>
              </p:nvPicPr>
              <p:blipFill>
                <a:blip r:embed="rId22" cstate="print"/>
                <a:srcRect/>
                <a:stretch>
                  <a:fillRect/>
                </a:stretch>
              </p:blipFill>
              <p:spPr bwMode="auto">
                <a:xfrm>
                  <a:off x="4065" y="2601"/>
                  <a:ext cx="320" cy="260"/>
                </a:xfrm>
                <a:prstGeom prst="rect">
                  <a:avLst/>
                </a:prstGeom>
                <a:noFill/>
                <a:ln w="9525">
                  <a:noFill/>
                  <a:miter lim="800000"/>
                  <a:headEnd/>
                  <a:tailEnd/>
                </a:ln>
              </p:spPr>
            </p:pic>
            <p:pic>
              <p:nvPicPr>
                <p:cNvPr id="65797" name="Picture 189" descr="PH01529J"/>
                <p:cNvPicPr>
                  <a:picLocks noChangeAspect="1" noChangeArrowheads="1"/>
                </p:cNvPicPr>
                <p:nvPr/>
              </p:nvPicPr>
              <p:blipFill>
                <a:blip r:embed="rId23" cstate="print"/>
                <a:srcRect/>
                <a:stretch>
                  <a:fillRect/>
                </a:stretch>
              </p:blipFill>
              <p:spPr bwMode="auto">
                <a:xfrm>
                  <a:off x="3354" y="2601"/>
                  <a:ext cx="321" cy="260"/>
                </a:xfrm>
                <a:prstGeom prst="rect">
                  <a:avLst/>
                </a:prstGeom>
                <a:noFill/>
                <a:ln w="9525">
                  <a:noFill/>
                  <a:miter lim="800000"/>
                  <a:headEnd/>
                  <a:tailEnd/>
                </a:ln>
              </p:spPr>
            </p:pic>
          </p:grpSp>
          <p:grpSp>
            <p:nvGrpSpPr>
              <p:cNvPr id="65787" name="Group 190"/>
              <p:cNvGrpSpPr>
                <a:grpSpLocks/>
              </p:cNvGrpSpPr>
              <p:nvPr/>
            </p:nvGrpSpPr>
            <p:grpSpPr bwMode="auto">
              <a:xfrm>
                <a:off x="528" y="3024"/>
                <a:ext cx="1463" cy="259"/>
                <a:chOff x="1872" y="2544"/>
                <a:chExt cx="2472" cy="307"/>
              </a:xfrm>
            </p:grpSpPr>
            <p:pic>
              <p:nvPicPr>
                <p:cNvPr id="65788" name="Picture 191" descr="PH01651J"/>
                <p:cNvPicPr>
                  <a:picLocks noChangeAspect="1" noChangeArrowheads="1"/>
                </p:cNvPicPr>
                <p:nvPr/>
              </p:nvPicPr>
              <p:blipFill>
                <a:blip r:embed="rId14" cstate="print"/>
                <a:srcRect/>
                <a:stretch>
                  <a:fillRect/>
                </a:stretch>
              </p:blipFill>
              <p:spPr bwMode="auto">
                <a:xfrm>
                  <a:off x="3792" y="2544"/>
                  <a:ext cx="432" cy="285"/>
                </a:xfrm>
                <a:prstGeom prst="rect">
                  <a:avLst/>
                </a:prstGeom>
                <a:noFill/>
                <a:ln w="9525">
                  <a:noFill/>
                  <a:miter lim="800000"/>
                  <a:headEnd/>
                  <a:tailEnd/>
                </a:ln>
              </p:spPr>
            </p:pic>
            <p:pic>
              <p:nvPicPr>
                <p:cNvPr id="65789" name="Picture 192" descr="PH01792J"/>
                <p:cNvPicPr>
                  <a:picLocks noChangeAspect="1" noChangeArrowheads="1"/>
                </p:cNvPicPr>
                <p:nvPr/>
              </p:nvPicPr>
              <p:blipFill>
                <a:blip r:embed="rId15" cstate="print"/>
                <a:srcRect/>
                <a:stretch>
                  <a:fillRect/>
                </a:stretch>
              </p:blipFill>
              <p:spPr bwMode="auto">
                <a:xfrm>
                  <a:off x="2832" y="2544"/>
                  <a:ext cx="432" cy="285"/>
                </a:xfrm>
                <a:prstGeom prst="rect">
                  <a:avLst/>
                </a:prstGeom>
                <a:noFill/>
                <a:ln w="9525">
                  <a:noFill/>
                  <a:miter lim="800000"/>
                  <a:headEnd/>
                  <a:tailEnd/>
                </a:ln>
              </p:spPr>
            </p:pic>
            <p:pic>
              <p:nvPicPr>
                <p:cNvPr id="65790" name="Picture 193" descr="PH01817J"/>
                <p:cNvPicPr>
                  <a:picLocks noChangeAspect="1" noChangeArrowheads="1"/>
                </p:cNvPicPr>
                <p:nvPr/>
              </p:nvPicPr>
              <p:blipFill>
                <a:blip r:embed="rId16" cstate="print"/>
                <a:srcRect/>
                <a:stretch>
                  <a:fillRect/>
                </a:stretch>
              </p:blipFill>
              <p:spPr bwMode="auto">
                <a:xfrm>
                  <a:off x="1872" y="2544"/>
                  <a:ext cx="432" cy="286"/>
                </a:xfrm>
                <a:prstGeom prst="rect">
                  <a:avLst/>
                </a:prstGeom>
                <a:noFill/>
                <a:ln w="9525">
                  <a:noFill/>
                  <a:miter lim="800000"/>
                  <a:headEnd/>
                  <a:tailEnd/>
                </a:ln>
              </p:spPr>
            </p:pic>
            <p:pic>
              <p:nvPicPr>
                <p:cNvPr id="65791" name="Picture 194" descr="PH01575J"/>
                <p:cNvPicPr>
                  <a:picLocks noChangeAspect="1" noChangeArrowheads="1"/>
                </p:cNvPicPr>
                <p:nvPr/>
              </p:nvPicPr>
              <p:blipFill>
                <a:blip r:embed="rId26" cstate="print"/>
                <a:srcRect/>
                <a:stretch>
                  <a:fillRect/>
                </a:stretch>
              </p:blipFill>
              <p:spPr bwMode="auto">
                <a:xfrm>
                  <a:off x="4023" y="2590"/>
                  <a:ext cx="321" cy="261"/>
                </a:xfrm>
                <a:prstGeom prst="rect">
                  <a:avLst/>
                </a:prstGeom>
                <a:noFill/>
                <a:ln w="9525">
                  <a:noFill/>
                  <a:miter lim="800000"/>
                  <a:headEnd/>
                  <a:tailEnd/>
                </a:ln>
              </p:spPr>
            </p:pic>
            <p:pic>
              <p:nvPicPr>
                <p:cNvPr id="65792" name="Picture 195" descr="PH01529J"/>
                <p:cNvPicPr>
                  <a:picLocks noChangeAspect="1" noChangeArrowheads="1"/>
                </p:cNvPicPr>
                <p:nvPr/>
              </p:nvPicPr>
              <p:blipFill>
                <a:blip r:embed="rId27" cstate="print"/>
                <a:srcRect/>
                <a:stretch>
                  <a:fillRect/>
                </a:stretch>
              </p:blipFill>
              <p:spPr bwMode="auto">
                <a:xfrm>
                  <a:off x="3312" y="2590"/>
                  <a:ext cx="321" cy="261"/>
                </a:xfrm>
                <a:prstGeom prst="rect">
                  <a:avLst/>
                </a:prstGeom>
                <a:noFill/>
                <a:ln w="9525">
                  <a:noFill/>
                  <a:miter lim="800000"/>
                  <a:headEnd/>
                  <a:tailEnd/>
                </a:ln>
              </p:spPr>
            </p:pic>
          </p:grpSp>
        </p:grpSp>
      </p:grpSp>
      <p:grpSp>
        <p:nvGrpSpPr>
          <p:cNvPr id="61719" name="Group 196"/>
          <p:cNvGrpSpPr>
            <a:grpSpLocks/>
          </p:cNvGrpSpPr>
          <p:nvPr/>
        </p:nvGrpSpPr>
        <p:grpSpPr bwMode="auto">
          <a:xfrm>
            <a:off x="-457200" y="5410200"/>
            <a:ext cx="10287000" cy="1447800"/>
            <a:chOff x="-288" y="3408"/>
            <a:chExt cx="6480" cy="912"/>
          </a:xfrm>
        </p:grpSpPr>
        <p:grpSp>
          <p:nvGrpSpPr>
            <p:cNvPr id="64530" name="Group 197"/>
            <p:cNvGrpSpPr>
              <a:grpSpLocks/>
            </p:cNvGrpSpPr>
            <p:nvPr/>
          </p:nvGrpSpPr>
          <p:grpSpPr bwMode="auto">
            <a:xfrm>
              <a:off x="-288" y="3408"/>
              <a:ext cx="2797" cy="385"/>
              <a:chOff x="192" y="288"/>
              <a:chExt cx="4156" cy="673"/>
            </a:xfrm>
          </p:grpSpPr>
          <p:grpSp>
            <p:nvGrpSpPr>
              <p:cNvPr id="65623" name="Group 198"/>
              <p:cNvGrpSpPr>
                <a:grpSpLocks/>
              </p:cNvGrpSpPr>
              <p:nvPr/>
            </p:nvGrpSpPr>
            <p:grpSpPr bwMode="auto">
              <a:xfrm>
                <a:off x="192" y="288"/>
                <a:ext cx="1056" cy="289"/>
                <a:chOff x="144" y="2640"/>
                <a:chExt cx="1776" cy="625"/>
              </a:xfrm>
            </p:grpSpPr>
            <p:grpSp>
              <p:nvGrpSpPr>
                <p:cNvPr id="65748" name="Group 199"/>
                <p:cNvGrpSpPr>
                  <a:grpSpLocks/>
                </p:cNvGrpSpPr>
                <p:nvPr/>
              </p:nvGrpSpPr>
              <p:grpSpPr bwMode="auto">
                <a:xfrm>
                  <a:off x="144" y="2640"/>
                  <a:ext cx="1392" cy="241"/>
                  <a:chOff x="1872" y="2544"/>
                  <a:chExt cx="2352" cy="286"/>
                </a:xfrm>
              </p:grpSpPr>
              <p:pic>
                <p:nvPicPr>
                  <p:cNvPr id="65773" name="Picture 20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774" name="Picture 20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775" name="Picture 20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776" name="Picture 203"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777" name="Picture 204"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749" name="Group 205"/>
                <p:cNvGrpSpPr>
                  <a:grpSpLocks/>
                </p:cNvGrpSpPr>
                <p:nvPr/>
              </p:nvGrpSpPr>
              <p:grpSpPr bwMode="auto">
                <a:xfrm>
                  <a:off x="240" y="2736"/>
                  <a:ext cx="1392" cy="241"/>
                  <a:chOff x="1872" y="2544"/>
                  <a:chExt cx="2352" cy="286"/>
                </a:xfrm>
              </p:grpSpPr>
              <p:pic>
                <p:nvPicPr>
                  <p:cNvPr id="65768" name="Picture 20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769" name="Picture 20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770" name="Picture 20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771" name="Picture 209"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772" name="Picture 210"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750" name="Group 211"/>
                <p:cNvGrpSpPr>
                  <a:grpSpLocks/>
                </p:cNvGrpSpPr>
                <p:nvPr/>
              </p:nvGrpSpPr>
              <p:grpSpPr bwMode="auto">
                <a:xfrm>
                  <a:off x="336" y="2832"/>
                  <a:ext cx="1392" cy="241"/>
                  <a:chOff x="1872" y="2544"/>
                  <a:chExt cx="2352" cy="286"/>
                </a:xfrm>
              </p:grpSpPr>
              <p:pic>
                <p:nvPicPr>
                  <p:cNvPr id="65763" name="Picture 21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764" name="Picture 21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765" name="Picture 21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766" name="Picture 215"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767" name="Picture 216"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751" name="Group 217"/>
                <p:cNvGrpSpPr>
                  <a:grpSpLocks/>
                </p:cNvGrpSpPr>
                <p:nvPr/>
              </p:nvGrpSpPr>
              <p:grpSpPr bwMode="auto">
                <a:xfrm>
                  <a:off x="432" y="2928"/>
                  <a:ext cx="1392" cy="241"/>
                  <a:chOff x="1872" y="2544"/>
                  <a:chExt cx="2352" cy="286"/>
                </a:xfrm>
              </p:grpSpPr>
              <p:pic>
                <p:nvPicPr>
                  <p:cNvPr id="65758" name="Picture 21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759" name="Picture 21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760" name="Picture 22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761" name="Picture 221"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762" name="Picture 222"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752" name="Group 223"/>
                <p:cNvGrpSpPr>
                  <a:grpSpLocks/>
                </p:cNvGrpSpPr>
                <p:nvPr/>
              </p:nvGrpSpPr>
              <p:grpSpPr bwMode="auto">
                <a:xfrm>
                  <a:off x="528" y="3024"/>
                  <a:ext cx="1392" cy="241"/>
                  <a:chOff x="1872" y="2544"/>
                  <a:chExt cx="2352" cy="286"/>
                </a:xfrm>
              </p:grpSpPr>
              <p:pic>
                <p:nvPicPr>
                  <p:cNvPr id="65753" name="Picture 22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754" name="Picture 22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755" name="Picture 22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756" name="Picture 227"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757" name="Picture 228"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5624" name="Group 229"/>
              <p:cNvGrpSpPr>
                <a:grpSpLocks/>
              </p:cNvGrpSpPr>
              <p:nvPr/>
            </p:nvGrpSpPr>
            <p:grpSpPr bwMode="auto">
              <a:xfrm>
                <a:off x="624" y="480"/>
                <a:ext cx="2979" cy="305"/>
                <a:chOff x="144" y="2640"/>
                <a:chExt cx="5010" cy="659"/>
              </a:xfrm>
            </p:grpSpPr>
            <p:grpSp>
              <p:nvGrpSpPr>
                <p:cNvPr id="65718" name="Group 230"/>
                <p:cNvGrpSpPr>
                  <a:grpSpLocks/>
                </p:cNvGrpSpPr>
                <p:nvPr/>
              </p:nvGrpSpPr>
              <p:grpSpPr bwMode="auto">
                <a:xfrm>
                  <a:off x="144" y="2640"/>
                  <a:ext cx="4723" cy="264"/>
                  <a:chOff x="1872" y="2544"/>
                  <a:chExt cx="7981" cy="313"/>
                </a:xfrm>
              </p:grpSpPr>
              <p:pic>
                <p:nvPicPr>
                  <p:cNvPr id="65743" name="Picture 231"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744" name="Picture 232"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745" name="Picture 233"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746" name="Picture 234" descr="PH01575J"/>
                  <p:cNvPicPr>
                    <a:picLocks noChangeAspect="1" noChangeArrowheads="1"/>
                  </p:cNvPicPr>
                  <p:nvPr/>
                </p:nvPicPr>
                <p:blipFill>
                  <a:blip r:embed="rId33" cstate="print"/>
                  <a:srcRect/>
                  <a:stretch>
                    <a:fillRect/>
                  </a:stretch>
                </p:blipFill>
                <p:spPr bwMode="auto">
                  <a:xfrm>
                    <a:off x="9532" y="2598"/>
                    <a:ext cx="321" cy="259"/>
                  </a:xfrm>
                  <a:prstGeom prst="rect">
                    <a:avLst/>
                  </a:prstGeom>
                  <a:noFill/>
                  <a:ln w="9525">
                    <a:noFill/>
                    <a:miter lim="800000"/>
                    <a:headEnd/>
                    <a:tailEnd/>
                  </a:ln>
                </p:spPr>
              </p:pic>
              <p:pic>
                <p:nvPicPr>
                  <p:cNvPr id="65747" name="Picture 235"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719" name="Group 236"/>
                <p:cNvGrpSpPr>
                  <a:grpSpLocks/>
                </p:cNvGrpSpPr>
                <p:nvPr/>
              </p:nvGrpSpPr>
              <p:grpSpPr bwMode="auto">
                <a:xfrm>
                  <a:off x="240" y="2736"/>
                  <a:ext cx="4699" cy="256"/>
                  <a:chOff x="1872" y="2544"/>
                  <a:chExt cx="7939" cy="304"/>
                </a:xfrm>
              </p:grpSpPr>
              <p:pic>
                <p:nvPicPr>
                  <p:cNvPr id="65738" name="Picture 237"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739" name="Picture 238"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740" name="Picture 239"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741" name="Picture 240" descr="PH01575J"/>
                  <p:cNvPicPr>
                    <a:picLocks noChangeAspect="1" noChangeArrowheads="1"/>
                  </p:cNvPicPr>
                  <p:nvPr/>
                </p:nvPicPr>
                <p:blipFill>
                  <a:blip r:embed="rId33" cstate="print"/>
                  <a:srcRect/>
                  <a:stretch>
                    <a:fillRect/>
                  </a:stretch>
                </p:blipFill>
                <p:spPr bwMode="auto">
                  <a:xfrm>
                    <a:off x="9494" y="2589"/>
                    <a:ext cx="317" cy="259"/>
                  </a:xfrm>
                  <a:prstGeom prst="rect">
                    <a:avLst/>
                  </a:prstGeom>
                  <a:noFill/>
                  <a:ln w="9525">
                    <a:noFill/>
                    <a:miter lim="800000"/>
                    <a:headEnd/>
                    <a:tailEnd/>
                  </a:ln>
                </p:spPr>
              </p:pic>
              <p:pic>
                <p:nvPicPr>
                  <p:cNvPr id="65742" name="Picture 241"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720" name="Group 242"/>
                <p:cNvGrpSpPr>
                  <a:grpSpLocks/>
                </p:cNvGrpSpPr>
                <p:nvPr/>
              </p:nvGrpSpPr>
              <p:grpSpPr bwMode="auto">
                <a:xfrm>
                  <a:off x="336" y="2832"/>
                  <a:ext cx="4673" cy="249"/>
                  <a:chOff x="1872" y="2544"/>
                  <a:chExt cx="7896" cy="295"/>
                </a:xfrm>
              </p:grpSpPr>
              <p:pic>
                <p:nvPicPr>
                  <p:cNvPr id="65733" name="Picture 243"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734" name="Picture 244"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735" name="Picture 245"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736" name="Picture 246" descr="PH01575J"/>
                  <p:cNvPicPr>
                    <a:picLocks noChangeAspect="1" noChangeArrowheads="1"/>
                  </p:cNvPicPr>
                  <p:nvPr/>
                </p:nvPicPr>
                <p:blipFill>
                  <a:blip r:embed="rId33" cstate="print"/>
                  <a:srcRect/>
                  <a:stretch>
                    <a:fillRect/>
                  </a:stretch>
                </p:blipFill>
                <p:spPr bwMode="auto">
                  <a:xfrm>
                    <a:off x="9452" y="2576"/>
                    <a:ext cx="316" cy="263"/>
                  </a:xfrm>
                  <a:prstGeom prst="rect">
                    <a:avLst/>
                  </a:prstGeom>
                  <a:noFill/>
                  <a:ln w="9525">
                    <a:noFill/>
                    <a:miter lim="800000"/>
                    <a:headEnd/>
                    <a:tailEnd/>
                  </a:ln>
                </p:spPr>
              </p:pic>
              <p:pic>
                <p:nvPicPr>
                  <p:cNvPr id="65737" name="Picture 247"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721" name="Group 248"/>
                <p:cNvGrpSpPr>
                  <a:grpSpLocks/>
                </p:cNvGrpSpPr>
                <p:nvPr/>
              </p:nvGrpSpPr>
              <p:grpSpPr bwMode="auto">
                <a:xfrm>
                  <a:off x="432" y="2928"/>
                  <a:ext cx="4648" cy="241"/>
                  <a:chOff x="1872" y="2544"/>
                  <a:chExt cx="7854" cy="286"/>
                </a:xfrm>
              </p:grpSpPr>
              <p:pic>
                <p:nvPicPr>
                  <p:cNvPr id="65728" name="Picture 249"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729" name="Picture 250"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730" name="Picture 251"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731" name="Picture 252" descr="PH01575J"/>
                  <p:cNvPicPr>
                    <a:picLocks noChangeAspect="1" noChangeArrowheads="1"/>
                  </p:cNvPicPr>
                  <p:nvPr/>
                </p:nvPicPr>
                <p:blipFill>
                  <a:blip r:embed="rId33" cstate="print"/>
                  <a:srcRect/>
                  <a:stretch>
                    <a:fillRect/>
                  </a:stretch>
                </p:blipFill>
                <p:spPr bwMode="auto">
                  <a:xfrm>
                    <a:off x="9409" y="2566"/>
                    <a:ext cx="317" cy="260"/>
                  </a:xfrm>
                  <a:prstGeom prst="rect">
                    <a:avLst/>
                  </a:prstGeom>
                  <a:noFill/>
                  <a:ln w="9525">
                    <a:noFill/>
                    <a:miter lim="800000"/>
                    <a:headEnd/>
                    <a:tailEnd/>
                  </a:ln>
                </p:spPr>
              </p:pic>
              <p:pic>
                <p:nvPicPr>
                  <p:cNvPr id="65732" name="Picture 253"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722" name="Group 254"/>
                <p:cNvGrpSpPr>
                  <a:grpSpLocks/>
                </p:cNvGrpSpPr>
                <p:nvPr/>
              </p:nvGrpSpPr>
              <p:grpSpPr bwMode="auto">
                <a:xfrm>
                  <a:off x="528" y="2971"/>
                  <a:ext cx="4626" cy="328"/>
                  <a:chOff x="1872" y="2481"/>
                  <a:chExt cx="7817" cy="389"/>
                </a:xfrm>
              </p:grpSpPr>
              <p:pic>
                <p:nvPicPr>
                  <p:cNvPr id="65723" name="Picture 255"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724" name="Picture 256"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725" name="Picture 257"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726" name="Picture 258" descr="PH01575J"/>
                  <p:cNvPicPr>
                    <a:picLocks noChangeAspect="1" noChangeArrowheads="1"/>
                  </p:cNvPicPr>
                  <p:nvPr/>
                </p:nvPicPr>
                <p:blipFill>
                  <a:blip r:embed="rId33" cstate="print"/>
                  <a:srcRect/>
                  <a:stretch>
                    <a:fillRect/>
                  </a:stretch>
                </p:blipFill>
                <p:spPr bwMode="auto">
                  <a:xfrm>
                    <a:off x="9372" y="2557"/>
                    <a:ext cx="317" cy="259"/>
                  </a:xfrm>
                  <a:prstGeom prst="rect">
                    <a:avLst/>
                  </a:prstGeom>
                  <a:noFill/>
                  <a:ln w="9525">
                    <a:noFill/>
                    <a:miter lim="800000"/>
                    <a:headEnd/>
                    <a:tailEnd/>
                  </a:ln>
                </p:spPr>
              </p:pic>
              <p:pic>
                <p:nvPicPr>
                  <p:cNvPr id="65727" name="Picture 259" descr="PH01529J"/>
                  <p:cNvPicPr>
                    <a:picLocks noChangeAspect="1" noChangeArrowheads="1"/>
                  </p:cNvPicPr>
                  <p:nvPr/>
                </p:nvPicPr>
                <p:blipFill>
                  <a:blip r:embed="rId34" cstate="print"/>
                  <a:srcRect/>
                  <a:stretch>
                    <a:fillRect/>
                  </a:stretch>
                </p:blipFill>
                <p:spPr bwMode="auto">
                  <a:xfrm>
                    <a:off x="8721" y="2481"/>
                    <a:ext cx="300" cy="389"/>
                  </a:xfrm>
                  <a:prstGeom prst="rect">
                    <a:avLst/>
                  </a:prstGeom>
                  <a:noFill/>
                  <a:ln w="9525">
                    <a:noFill/>
                    <a:miter lim="800000"/>
                    <a:headEnd/>
                    <a:tailEnd/>
                  </a:ln>
                </p:spPr>
              </p:pic>
            </p:grpSp>
          </p:grpSp>
          <p:grpSp>
            <p:nvGrpSpPr>
              <p:cNvPr id="65625" name="Group 260"/>
              <p:cNvGrpSpPr>
                <a:grpSpLocks/>
              </p:cNvGrpSpPr>
              <p:nvPr/>
            </p:nvGrpSpPr>
            <p:grpSpPr bwMode="auto">
              <a:xfrm>
                <a:off x="1296" y="672"/>
                <a:ext cx="2804" cy="289"/>
                <a:chOff x="144" y="2640"/>
                <a:chExt cx="4715" cy="625"/>
              </a:xfrm>
            </p:grpSpPr>
            <p:grpSp>
              <p:nvGrpSpPr>
                <p:cNvPr id="65688" name="Group 261"/>
                <p:cNvGrpSpPr>
                  <a:grpSpLocks/>
                </p:cNvGrpSpPr>
                <p:nvPr/>
              </p:nvGrpSpPr>
              <p:grpSpPr bwMode="auto">
                <a:xfrm>
                  <a:off x="144" y="2640"/>
                  <a:ext cx="4431" cy="241"/>
                  <a:chOff x="1872" y="2544"/>
                  <a:chExt cx="7486" cy="286"/>
                </a:xfrm>
              </p:grpSpPr>
              <p:pic>
                <p:nvPicPr>
                  <p:cNvPr id="65713" name="Picture 26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714" name="Picture 26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715" name="Picture 26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716" name="Picture 265" descr="PH01575J"/>
                  <p:cNvPicPr>
                    <a:picLocks noChangeAspect="1" noChangeArrowheads="1"/>
                  </p:cNvPicPr>
                  <p:nvPr/>
                </p:nvPicPr>
                <p:blipFill>
                  <a:blip r:embed="rId33" cstate="print"/>
                  <a:srcRect/>
                  <a:stretch>
                    <a:fillRect/>
                  </a:stretch>
                </p:blipFill>
                <p:spPr bwMode="auto">
                  <a:xfrm>
                    <a:off x="9037" y="2553"/>
                    <a:ext cx="321" cy="259"/>
                  </a:xfrm>
                  <a:prstGeom prst="rect">
                    <a:avLst/>
                  </a:prstGeom>
                  <a:noFill/>
                  <a:ln w="9525">
                    <a:noFill/>
                    <a:miter lim="800000"/>
                    <a:headEnd/>
                    <a:tailEnd/>
                  </a:ln>
                </p:spPr>
              </p:pic>
              <p:pic>
                <p:nvPicPr>
                  <p:cNvPr id="65717" name="Picture 266" descr="PH01529J"/>
                  <p:cNvPicPr>
                    <a:picLocks noChangeAspect="1" noChangeArrowheads="1"/>
                  </p:cNvPicPr>
                  <p:nvPr/>
                </p:nvPicPr>
                <p:blipFill>
                  <a:blip r:embed="rId35" cstate="print"/>
                  <a:srcRect/>
                  <a:stretch>
                    <a:fillRect/>
                  </a:stretch>
                </p:blipFill>
                <p:spPr bwMode="auto">
                  <a:xfrm>
                    <a:off x="8328" y="2553"/>
                    <a:ext cx="321" cy="259"/>
                  </a:xfrm>
                  <a:prstGeom prst="rect">
                    <a:avLst/>
                  </a:prstGeom>
                  <a:noFill/>
                  <a:ln w="9525">
                    <a:noFill/>
                    <a:miter lim="800000"/>
                    <a:headEnd/>
                    <a:tailEnd/>
                  </a:ln>
                </p:spPr>
              </p:pic>
            </p:grpSp>
            <p:grpSp>
              <p:nvGrpSpPr>
                <p:cNvPr id="65689" name="Group 267"/>
                <p:cNvGrpSpPr>
                  <a:grpSpLocks/>
                </p:cNvGrpSpPr>
                <p:nvPr/>
              </p:nvGrpSpPr>
              <p:grpSpPr bwMode="auto">
                <a:xfrm>
                  <a:off x="240" y="2736"/>
                  <a:ext cx="4406" cy="241"/>
                  <a:chOff x="1872" y="2544"/>
                  <a:chExt cx="7445" cy="286"/>
                </a:xfrm>
              </p:grpSpPr>
              <p:pic>
                <p:nvPicPr>
                  <p:cNvPr id="65708" name="Picture 26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709" name="Picture 26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710" name="Picture 27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711" name="Picture 271" descr="PH01575J"/>
                  <p:cNvPicPr>
                    <a:picLocks noChangeAspect="1" noChangeArrowheads="1"/>
                  </p:cNvPicPr>
                  <p:nvPr/>
                </p:nvPicPr>
                <p:blipFill>
                  <a:blip r:embed="rId33" cstate="print"/>
                  <a:srcRect/>
                  <a:stretch>
                    <a:fillRect/>
                  </a:stretch>
                </p:blipFill>
                <p:spPr bwMode="auto">
                  <a:xfrm>
                    <a:off x="8992" y="2544"/>
                    <a:ext cx="325" cy="259"/>
                  </a:xfrm>
                  <a:prstGeom prst="rect">
                    <a:avLst/>
                  </a:prstGeom>
                  <a:noFill/>
                  <a:ln w="9525">
                    <a:noFill/>
                    <a:miter lim="800000"/>
                    <a:headEnd/>
                    <a:tailEnd/>
                  </a:ln>
                </p:spPr>
              </p:pic>
              <p:pic>
                <p:nvPicPr>
                  <p:cNvPr id="65712" name="Picture 272" descr="PH01529J"/>
                  <p:cNvPicPr>
                    <a:picLocks noChangeAspect="1" noChangeArrowheads="1"/>
                  </p:cNvPicPr>
                  <p:nvPr/>
                </p:nvPicPr>
                <p:blipFill>
                  <a:blip r:embed="rId35" cstate="print"/>
                  <a:srcRect/>
                  <a:stretch>
                    <a:fillRect/>
                  </a:stretch>
                </p:blipFill>
                <p:spPr bwMode="auto">
                  <a:xfrm>
                    <a:off x="8275" y="2544"/>
                    <a:ext cx="320" cy="259"/>
                  </a:xfrm>
                  <a:prstGeom prst="rect">
                    <a:avLst/>
                  </a:prstGeom>
                  <a:noFill/>
                  <a:ln w="9525">
                    <a:noFill/>
                    <a:miter lim="800000"/>
                    <a:headEnd/>
                    <a:tailEnd/>
                  </a:ln>
                </p:spPr>
              </p:pic>
            </p:grpSp>
            <p:grpSp>
              <p:nvGrpSpPr>
                <p:cNvPr id="65690" name="Group 273"/>
                <p:cNvGrpSpPr>
                  <a:grpSpLocks/>
                </p:cNvGrpSpPr>
                <p:nvPr/>
              </p:nvGrpSpPr>
              <p:grpSpPr bwMode="auto">
                <a:xfrm>
                  <a:off x="336" y="2820"/>
                  <a:ext cx="4381" cy="253"/>
                  <a:chOff x="1872" y="2530"/>
                  <a:chExt cx="7402" cy="300"/>
                </a:xfrm>
              </p:grpSpPr>
              <p:pic>
                <p:nvPicPr>
                  <p:cNvPr id="65703" name="Picture 27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704" name="Picture 27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705" name="Picture 27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706" name="Picture 277" descr="PH01575J"/>
                  <p:cNvPicPr>
                    <a:picLocks noChangeAspect="1" noChangeArrowheads="1"/>
                  </p:cNvPicPr>
                  <p:nvPr/>
                </p:nvPicPr>
                <p:blipFill>
                  <a:blip r:embed="rId33" cstate="print"/>
                  <a:srcRect/>
                  <a:stretch>
                    <a:fillRect/>
                  </a:stretch>
                </p:blipFill>
                <p:spPr bwMode="auto">
                  <a:xfrm>
                    <a:off x="8953" y="2530"/>
                    <a:ext cx="321" cy="264"/>
                  </a:xfrm>
                  <a:prstGeom prst="rect">
                    <a:avLst/>
                  </a:prstGeom>
                  <a:noFill/>
                  <a:ln w="9525">
                    <a:noFill/>
                    <a:miter lim="800000"/>
                    <a:headEnd/>
                    <a:tailEnd/>
                  </a:ln>
                </p:spPr>
              </p:pic>
              <p:pic>
                <p:nvPicPr>
                  <p:cNvPr id="65707" name="Picture 278" descr="PH01529J"/>
                  <p:cNvPicPr>
                    <a:picLocks noChangeAspect="1" noChangeArrowheads="1"/>
                  </p:cNvPicPr>
                  <p:nvPr/>
                </p:nvPicPr>
                <p:blipFill>
                  <a:blip r:embed="rId35" cstate="print"/>
                  <a:srcRect/>
                  <a:stretch>
                    <a:fillRect/>
                  </a:stretch>
                </p:blipFill>
                <p:spPr bwMode="auto">
                  <a:xfrm>
                    <a:off x="8244" y="2530"/>
                    <a:ext cx="321" cy="264"/>
                  </a:xfrm>
                  <a:prstGeom prst="rect">
                    <a:avLst/>
                  </a:prstGeom>
                  <a:noFill/>
                  <a:ln w="9525">
                    <a:noFill/>
                    <a:miter lim="800000"/>
                    <a:headEnd/>
                    <a:tailEnd/>
                  </a:ln>
                </p:spPr>
              </p:pic>
            </p:grpSp>
            <p:grpSp>
              <p:nvGrpSpPr>
                <p:cNvPr id="65691" name="Group 279"/>
                <p:cNvGrpSpPr>
                  <a:grpSpLocks/>
                </p:cNvGrpSpPr>
                <p:nvPr/>
              </p:nvGrpSpPr>
              <p:grpSpPr bwMode="auto">
                <a:xfrm>
                  <a:off x="432" y="2909"/>
                  <a:ext cx="4356" cy="260"/>
                  <a:chOff x="1872" y="2522"/>
                  <a:chExt cx="7360" cy="308"/>
                </a:xfrm>
              </p:grpSpPr>
              <p:pic>
                <p:nvPicPr>
                  <p:cNvPr id="65698" name="Picture 28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699" name="Picture 28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700" name="Picture 28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701" name="Picture 283" descr="PH01575J"/>
                  <p:cNvPicPr>
                    <a:picLocks noChangeAspect="1" noChangeArrowheads="1"/>
                  </p:cNvPicPr>
                  <p:nvPr/>
                </p:nvPicPr>
                <p:blipFill>
                  <a:blip r:embed="rId33" cstate="print"/>
                  <a:srcRect/>
                  <a:stretch>
                    <a:fillRect/>
                  </a:stretch>
                </p:blipFill>
                <p:spPr bwMode="auto">
                  <a:xfrm>
                    <a:off x="8912" y="2522"/>
                    <a:ext cx="320" cy="259"/>
                  </a:xfrm>
                  <a:prstGeom prst="rect">
                    <a:avLst/>
                  </a:prstGeom>
                  <a:noFill/>
                  <a:ln w="9525">
                    <a:noFill/>
                    <a:miter lim="800000"/>
                    <a:headEnd/>
                    <a:tailEnd/>
                  </a:ln>
                </p:spPr>
              </p:pic>
              <p:pic>
                <p:nvPicPr>
                  <p:cNvPr id="65702" name="Picture 284" descr="PH01529J"/>
                  <p:cNvPicPr>
                    <a:picLocks noChangeAspect="1" noChangeArrowheads="1"/>
                  </p:cNvPicPr>
                  <p:nvPr/>
                </p:nvPicPr>
                <p:blipFill>
                  <a:blip r:embed="rId35" cstate="print"/>
                  <a:srcRect/>
                  <a:stretch>
                    <a:fillRect/>
                  </a:stretch>
                </p:blipFill>
                <p:spPr bwMode="auto">
                  <a:xfrm>
                    <a:off x="8202" y="2522"/>
                    <a:ext cx="321" cy="259"/>
                  </a:xfrm>
                  <a:prstGeom prst="rect">
                    <a:avLst/>
                  </a:prstGeom>
                  <a:noFill/>
                  <a:ln w="9525">
                    <a:noFill/>
                    <a:miter lim="800000"/>
                    <a:headEnd/>
                    <a:tailEnd/>
                  </a:ln>
                </p:spPr>
              </p:pic>
            </p:grpSp>
            <p:grpSp>
              <p:nvGrpSpPr>
                <p:cNvPr id="65692" name="Group 285"/>
                <p:cNvGrpSpPr>
                  <a:grpSpLocks/>
                </p:cNvGrpSpPr>
                <p:nvPr/>
              </p:nvGrpSpPr>
              <p:grpSpPr bwMode="auto">
                <a:xfrm>
                  <a:off x="528" y="2998"/>
                  <a:ext cx="4331" cy="267"/>
                  <a:chOff x="1872" y="2513"/>
                  <a:chExt cx="7317" cy="317"/>
                </a:xfrm>
              </p:grpSpPr>
              <p:pic>
                <p:nvPicPr>
                  <p:cNvPr id="65693" name="Picture 28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694" name="Picture 28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695" name="Picture 28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696" name="Picture 289" descr="PH01575J"/>
                  <p:cNvPicPr>
                    <a:picLocks noChangeAspect="1" noChangeArrowheads="1"/>
                  </p:cNvPicPr>
                  <p:nvPr/>
                </p:nvPicPr>
                <p:blipFill>
                  <a:blip r:embed="rId33" cstate="print"/>
                  <a:srcRect/>
                  <a:stretch>
                    <a:fillRect/>
                  </a:stretch>
                </p:blipFill>
                <p:spPr bwMode="auto">
                  <a:xfrm>
                    <a:off x="8868" y="2513"/>
                    <a:ext cx="321" cy="258"/>
                  </a:xfrm>
                  <a:prstGeom prst="rect">
                    <a:avLst/>
                  </a:prstGeom>
                  <a:noFill/>
                  <a:ln w="9525">
                    <a:noFill/>
                    <a:miter lim="800000"/>
                    <a:headEnd/>
                    <a:tailEnd/>
                  </a:ln>
                </p:spPr>
              </p:pic>
              <p:pic>
                <p:nvPicPr>
                  <p:cNvPr id="65697" name="Picture 290" descr="PH01529J"/>
                  <p:cNvPicPr>
                    <a:picLocks noChangeAspect="1" noChangeArrowheads="1"/>
                  </p:cNvPicPr>
                  <p:nvPr/>
                </p:nvPicPr>
                <p:blipFill>
                  <a:blip r:embed="rId35" cstate="print"/>
                  <a:srcRect/>
                  <a:stretch>
                    <a:fillRect/>
                  </a:stretch>
                </p:blipFill>
                <p:spPr bwMode="auto">
                  <a:xfrm>
                    <a:off x="8159" y="2513"/>
                    <a:ext cx="321" cy="259"/>
                  </a:xfrm>
                  <a:prstGeom prst="rect">
                    <a:avLst/>
                  </a:prstGeom>
                  <a:noFill/>
                  <a:ln w="9525">
                    <a:noFill/>
                    <a:miter lim="800000"/>
                    <a:headEnd/>
                    <a:tailEnd/>
                  </a:ln>
                </p:spPr>
              </p:pic>
            </p:grpSp>
          </p:grpSp>
          <p:grpSp>
            <p:nvGrpSpPr>
              <p:cNvPr id="65626" name="Group 291"/>
              <p:cNvGrpSpPr>
                <a:grpSpLocks/>
              </p:cNvGrpSpPr>
              <p:nvPr/>
            </p:nvGrpSpPr>
            <p:grpSpPr bwMode="auto">
              <a:xfrm>
                <a:off x="1632" y="480"/>
                <a:ext cx="2716" cy="289"/>
                <a:chOff x="144" y="2640"/>
                <a:chExt cx="4567" cy="625"/>
              </a:xfrm>
            </p:grpSpPr>
            <p:grpSp>
              <p:nvGrpSpPr>
                <p:cNvPr id="65658" name="Group 292"/>
                <p:cNvGrpSpPr>
                  <a:grpSpLocks/>
                </p:cNvGrpSpPr>
                <p:nvPr/>
              </p:nvGrpSpPr>
              <p:grpSpPr bwMode="auto">
                <a:xfrm>
                  <a:off x="144" y="2640"/>
                  <a:ext cx="4284" cy="264"/>
                  <a:chOff x="1872" y="2544"/>
                  <a:chExt cx="7237" cy="313"/>
                </a:xfrm>
              </p:grpSpPr>
              <p:pic>
                <p:nvPicPr>
                  <p:cNvPr id="65683" name="Picture 293"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684" name="Picture 294"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685" name="Picture 295"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686" name="Picture 296" descr="PH01575J"/>
                  <p:cNvPicPr>
                    <a:picLocks noChangeAspect="1" noChangeArrowheads="1"/>
                  </p:cNvPicPr>
                  <p:nvPr/>
                </p:nvPicPr>
                <p:blipFill>
                  <a:blip r:embed="rId33" cstate="print"/>
                  <a:srcRect/>
                  <a:stretch>
                    <a:fillRect/>
                  </a:stretch>
                </p:blipFill>
                <p:spPr bwMode="auto">
                  <a:xfrm>
                    <a:off x="8788" y="2598"/>
                    <a:ext cx="321" cy="259"/>
                  </a:xfrm>
                  <a:prstGeom prst="rect">
                    <a:avLst/>
                  </a:prstGeom>
                  <a:noFill/>
                  <a:ln w="9525">
                    <a:noFill/>
                    <a:miter lim="800000"/>
                    <a:headEnd/>
                    <a:tailEnd/>
                  </a:ln>
                </p:spPr>
              </p:pic>
              <p:pic>
                <p:nvPicPr>
                  <p:cNvPr id="65687" name="Picture 297" descr="PH01529J"/>
                  <p:cNvPicPr>
                    <a:picLocks noChangeAspect="1" noChangeArrowheads="1"/>
                  </p:cNvPicPr>
                  <p:nvPr/>
                </p:nvPicPr>
                <p:blipFill>
                  <a:blip r:embed="rId35" cstate="print"/>
                  <a:srcRect/>
                  <a:stretch>
                    <a:fillRect/>
                  </a:stretch>
                </p:blipFill>
                <p:spPr bwMode="auto">
                  <a:xfrm>
                    <a:off x="8083" y="2598"/>
                    <a:ext cx="317" cy="259"/>
                  </a:xfrm>
                  <a:prstGeom prst="rect">
                    <a:avLst/>
                  </a:prstGeom>
                  <a:noFill/>
                  <a:ln w="9525">
                    <a:noFill/>
                    <a:miter lim="800000"/>
                    <a:headEnd/>
                    <a:tailEnd/>
                  </a:ln>
                </p:spPr>
              </p:pic>
            </p:grpSp>
            <p:grpSp>
              <p:nvGrpSpPr>
                <p:cNvPr id="65659" name="Group 298"/>
                <p:cNvGrpSpPr>
                  <a:grpSpLocks/>
                </p:cNvGrpSpPr>
                <p:nvPr/>
              </p:nvGrpSpPr>
              <p:grpSpPr bwMode="auto">
                <a:xfrm>
                  <a:off x="240" y="2736"/>
                  <a:ext cx="4259" cy="256"/>
                  <a:chOff x="1872" y="2544"/>
                  <a:chExt cx="7196" cy="304"/>
                </a:xfrm>
              </p:grpSpPr>
              <p:pic>
                <p:nvPicPr>
                  <p:cNvPr id="65678" name="Picture 299"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679" name="Picture 300"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680" name="Picture 301"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681" name="Picture 302" descr="PH01575J"/>
                  <p:cNvPicPr>
                    <a:picLocks noChangeAspect="1" noChangeArrowheads="1"/>
                  </p:cNvPicPr>
                  <p:nvPr/>
                </p:nvPicPr>
                <p:blipFill>
                  <a:blip r:embed="rId33" cstate="print"/>
                  <a:srcRect/>
                  <a:stretch>
                    <a:fillRect/>
                  </a:stretch>
                </p:blipFill>
                <p:spPr bwMode="auto">
                  <a:xfrm>
                    <a:off x="8747" y="2589"/>
                    <a:ext cx="321" cy="259"/>
                  </a:xfrm>
                  <a:prstGeom prst="rect">
                    <a:avLst/>
                  </a:prstGeom>
                  <a:noFill/>
                  <a:ln w="9525">
                    <a:noFill/>
                    <a:miter lim="800000"/>
                    <a:headEnd/>
                    <a:tailEnd/>
                  </a:ln>
                </p:spPr>
              </p:pic>
              <p:pic>
                <p:nvPicPr>
                  <p:cNvPr id="65682" name="Picture 303" descr="PH01529J"/>
                  <p:cNvPicPr>
                    <a:picLocks noChangeAspect="1" noChangeArrowheads="1"/>
                  </p:cNvPicPr>
                  <p:nvPr/>
                </p:nvPicPr>
                <p:blipFill>
                  <a:blip r:embed="rId36" cstate="print"/>
                  <a:srcRect/>
                  <a:stretch>
                    <a:fillRect/>
                  </a:stretch>
                </p:blipFill>
                <p:spPr bwMode="auto">
                  <a:xfrm>
                    <a:off x="8030" y="2589"/>
                    <a:ext cx="316" cy="259"/>
                  </a:xfrm>
                  <a:prstGeom prst="rect">
                    <a:avLst/>
                  </a:prstGeom>
                  <a:noFill/>
                  <a:ln w="9525">
                    <a:noFill/>
                    <a:miter lim="800000"/>
                    <a:headEnd/>
                    <a:tailEnd/>
                  </a:ln>
                </p:spPr>
              </p:pic>
            </p:grpSp>
            <p:grpSp>
              <p:nvGrpSpPr>
                <p:cNvPr id="65660" name="Group 304"/>
                <p:cNvGrpSpPr>
                  <a:grpSpLocks/>
                </p:cNvGrpSpPr>
                <p:nvPr/>
              </p:nvGrpSpPr>
              <p:grpSpPr bwMode="auto">
                <a:xfrm>
                  <a:off x="336" y="2832"/>
                  <a:ext cx="4234" cy="249"/>
                  <a:chOff x="1872" y="2544"/>
                  <a:chExt cx="7153" cy="295"/>
                </a:xfrm>
              </p:grpSpPr>
              <p:pic>
                <p:nvPicPr>
                  <p:cNvPr id="65673" name="Picture 305"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674" name="Picture 306"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675" name="Picture 307"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676" name="Picture 308" descr="PH01575J"/>
                  <p:cNvPicPr>
                    <a:picLocks noChangeAspect="1" noChangeArrowheads="1"/>
                  </p:cNvPicPr>
                  <p:nvPr/>
                </p:nvPicPr>
                <p:blipFill>
                  <a:blip r:embed="rId33" cstate="print"/>
                  <a:srcRect/>
                  <a:stretch>
                    <a:fillRect/>
                  </a:stretch>
                </p:blipFill>
                <p:spPr bwMode="auto">
                  <a:xfrm>
                    <a:off x="8709" y="2576"/>
                    <a:ext cx="316" cy="263"/>
                  </a:xfrm>
                  <a:prstGeom prst="rect">
                    <a:avLst/>
                  </a:prstGeom>
                  <a:noFill/>
                  <a:ln w="9525">
                    <a:noFill/>
                    <a:miter lim="800000"/>
                    <a:headEnd/>
                    <a:tailEnd/>
                  </a:ln>
                </p:spPr>
              </p:pic>
              <p:pic>
                <p:nvPicPr>
                  <p:cNvPr id="65677" name="Picture 309" descr="PH01529J"/>
                  <p:cNvPicPr>
                    <a:picLocks noChangeAspect="1" noChangeArrowheads="1"/>
                  </p:cNvPicPr>
                  <p:nvPr/>
                </p:nvPicPr>
                <p:blipFill>
                  <a:blip r:embed="rId35" cstate="print"/>
                  <a:srcRect/>
                  <a:stretch>
                    <a:fillRect/>
                  </a:stretch>
                </p:blipFill>
                <p:spPr bwMode="auto">
                  <a:xfrm>
                    <a:off x="7999" y="2576"/>
                    <a:ext cx="317" cy="263"/>
                  </a:xfrm>
                  <a:prstGeom prst="rect">
                    <a:avLst/>
                  </a:prstGeom>
                  <a:noFill/>
                  <a:ln w="9525">
                    <a:noFill/>
                    <a:miter lim="800000"/>
                    <a:headEnd/>
                    <a:tailEnd/>
                  </a:ln>
                </p:spPr>
              </p:pic>
            </p:grpSp>
            <p:grpSp>
              <p:nvGrpSpPr>
                <p:cNvPr id="65661" name="Group 310"/>
                <p:cNvGrpSpPr>
                  <a:grpSpLocks/>
                </p:cNvGrpSpPr>
                <p:nvPr/>
              </p:nvGrpSpPr>
              <p:grpSpPr bwMode="auto">
                <a:xfrm>
                  <a:off x="432" y="2928"/>
                  <a:ext cx="4208" cy="241"/>
                  <a:chOff x="1872" y="2544"/>
                  <a:chExt cx="7110" cy="286"/>
                </a:xfrm>
              </p:grpSpPr>
              <p:pic>
                <p:nvPicPr>
                  <p:cNvPr id="65668" name="Picture 311"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669" name="Picture 312"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670" name="Picture 313"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671" name="Picture 314" descr="PH01575J"/>
                  <p:cNvPicPr>
                    <a:picLocks noChangeAspect="1" noChangeArrowheads="1"/>
                  </p:cNvPicPr>
                  <p:nvPr/>
                </p:nvPicPr>
                <p:blipFill>
                  <a:blip r:embed="rId33" cstate="print"/>
                  <a:srcRect/>
                  <a:stretch>
                    <a:fillRect/>
                  </a:stretch>
                </p:blipFill>
                <p:spPr bwMode="auto">
                  <a:xfrm>
                    <a:off x="8666" y="2566"/>
                    <a:ext cx="316" cy="260"/>
                  </a:xfrm>
                  <a:prstGeom prst="rect">
                    <a:avLst/>
                  </a:prstGeom>
                  <a:noFill/>
                  <a:ln w="9525">
                    <a:noFill/>
                    <a:miter lim="800000"/>
                    <a:headEnd/>
                    <a:tailEnd/>
                  </a:ln>
                </p:spPr>
              </p:pic>
              <p:pic>
                <p:nvPicPr>
                  <p:cNvPr id="65672" name="Picture 315" descr="PH01529J"/>
                  <p:cNvPicPr>
                    <a:picLocks noChangeAspect="1" noChangeArrowheads="1"/>
                  </p:cNvPicPr>
                  <p:nvPr/>
                </p:nvPicPr>
                <p:blipFill>
                  <a:blip r:embed="rId35" cstate="print"/>
                  <a:srcRect/>
                  <a:stretch>
                    <a:fillRect/>
                  </a:stretch>
                </p:blipFill>
                <p:spPr bwMode="auto">
                  <a:xfrm>
                    <a:off x="7957" y="2566"/>
                    <a:ext cx="316" cy="260"/>
                  </a:xfrm>
                  <a:prstGeom prst="rect">
                    <a:avLst/>
                  </a:prstGeom>
                  <a:noFill/>
                  <a:ln w="9525">
                    <a:noFill/>
                    <a:miter lim="800000"/>
                    <a:headEnd/>
                    <a:tailEnd/>
                  </a:ln>
                </p:spPr>
              </p:pic>
            </p:grpSp>
            <p:grpSp>
              <p:nvGrpSpPr>
                <p:cNvPr id="65662" name="Group 316"/>
                <p:cNvGrpSpPr>
                  <a:grpSpLocks/>
                </p:cNvGrpSpPr>
                <p:nvPr/>
              </p:nvGrpSpPr>
              <p:grpSpPr bwMode="auto">
                <a:xfrm>
                  <a:off x="528" y="3024"/>
                  <a:ext cx="4183" cy="241"/>
                  <a:chOff x="1872" y="2544"/>
                  <a:chExt cx="7068" cy="286"/>
                </a:xfrm>
              </p:grpSpPr>
              <p:pic>
                <p:nvPicPr>
                  <p:cNvPr id="65663" name="Picture 317"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664" name="Picture 318"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665" name="Picture 319"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666" name="Picture 320" descr="PH01575J"/>
                  <p:cNvPicPr>
                    <a:picLocks noChangeAspect="1" noChangeArrowheads="1"/>
                  </p:cNvPicPr>
                  <p:nvPr/>
                </p:nvPicPr>
                <p:blipFill>
                  <a:blip r:embed="rId33" cstate="print"/>
                  <a:srcRect/>
                  <a:stretch>
                    <a:fillRect/>
                  </a:stretch>
                </p:blipFill>
                <p:spPr bwMode="auto">
                  <a:xfrm>
                    <a:off x="8624" y="2557"/>
                    <a:ext cx="316" cy="260"/>
                  </a:xfrm>
                  <a:prstGeom prst="rect">
                    <a:avLst/>
                  </a:prstGeom>
                  <a:noFill/>
                  <a:ln w="9525">
                    <a:noFill/>
                    <a:miter lim="800000"/>
                    <a:headEnd/>
                    <a:tailEnd/>
                  </a:ln>
                </p:spPr>
              </p:pic>
              <p:pic>
                <p:nvPicPr>
                  <p:cNvPr id="65667" name="Picture 321" descr="PH01529J"/>
                  <p:cNvPicPr>
                    <a:picLocks noChangeAspect="1" noChangeArrowheads="1"/>
                  </p:cNvPicPr>
                  <p:nvPr/>
                </p:nvPicPr>
                <p:blipFill>
                  <a:blip r:embed="rId35" cstate="print"/>
                  <a:srcRect/>
                  <a:stretch>
                    <a:fillRect/>
                  </a:stretch>
                </p:blipFill>
                <p:spPr bwMode="auto">
                  <a:xfrm>
                    <a:off x="7915" y="2557"/>
                    <a:ext cx="316" cy="260"/>
                  </a:xfrm>
                  <a:prstGeom prst="rect">
                    <a:avLst/>
                  </a:prstGeom>
                  <a:noFill/>
                  <a:ln w="9525">
                    <a:noFill/>
                    <a:miter lim="800000"/>
                    <a:headEnd/>
                    <a:tailEnd/>
                  </a:ln>
                </p:spPr>
              </p:pic>
            </p:grpSp>
          </p:grpSp>
          <p:grpSp>
            <p:nvGrpSpPr>
              <p:cNvPr id="65627" name="Group 322"/>
              <p:cNvGrpSpPr>
                <a:grpSpLocks/>
              </p:cNvGrpSpPr>
              <p:nvPr/>
            </p:nvGrpSpPr>
            <p:grpSpPr bwMode="auto">
              <a:xfrm>
                <a:off x="1248" y="288"/>
                <a:ext cx="2816" cy="301"/>
                <a:chOff x="144" y="2640"/>
                <a:chExt cx="4735" cy="651"/>
              </a:xfrm>
            </p:grpSpPr>
            <p:grpSp>
              <p:nvGrpSpPr>
                <p:cNvPr id="65628" name="Group 323"/>
                <p:cNvGrpSpPr>
                  <a:grpSpLocks/>
                </p:cNvGrpSpPr>
                <p:nvPr/>
              </p:nvGrpSpPr>
              <p:grpSpPr bwMode="auto">
                <a:xfrm>
                  <a:off x="144" y="2640"/>
                  <a:ext cx="4451" cy="302"/>
                  <a:chOff x="1872" y="2544"/>
                  <a:chExt cx="7520" cy="358"/>
                </a:xfrm>
              </p:grpSpPr>
              <p:pic>
                <p:nvPicPr>
                  <p:cNvPr id="65653" name="Picture 32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654" name="Picture 32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655" name="Picture 32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656" name="Picture 327" descr="PH01575J"/>
                  <p:cNvPicPr>
                    <a:picLocks noChangeAspect="1" noChangeArrowheads="1"/>
                  </p:cNvPicPr>
                  <p:nvPr/>
                </p:nvPicPr>
                <p:blipFill>
                  <a:blip r:embed="rId33" cstate="print"/>
                  <a:srcRect/>
                  <a:stretch>
                    <a:fillRect/>
                  </a:stretch>
                </p:blipFill>
                <p:spPr bwMode="auto">
                  <a:xfrm>
                    <a:off x="9076" y="2642"/>
                    <a:ext cx="316" cy="260"/>
                  </a:xfrm>
                  <a:prstGeom prst="rect">
                    <a:avLst/>
                  </a:prstGeom>
                  <a:noFill/>
                  <a:ln w="9525">
                    <a:noFill/>
                    <a:miter lim="800000"/>
                    <a:headEnd/>
                    <a:tailEnd/>
                  </a:ln>
                </p:spPr>
              </p:pic>
              <p:pic>
                <p:nvPicPr>
                  <p:cNvPr id="65657" name="Picture 328" descr="PH01529J"/>
                  <p:cNvPicPr>
                    <a:picLocks noChangeAspect="1" noChangeArrowheads="1"/>
                  </p:cNvPicPr>
                  <p:nvPr/>
                </p:nvPicPr>
                <p:blipFill>
                  <a:blip r:embed="rId35" cstate="print"/>
                  <a:srcRect/>
                  <a:stretch>
                    <a:fillRect/>
                  </a:stretch>
                </p:blipFill>
                <p:spPr bwMode="auto">
                  <a:xfrm>
                    <a:off x="8362" y="2642"/>
                    <a:ext cx="321" cy="260"/>
                  </a:xfrm>
                  <a:prstGeom prst="rect">
                    <a:avLst/>
                  </a:prstGeom>
                  <a:noFill/>
                  <a:ln w="9525">
                    <a:noFill/>
                    <a:miter lim="800000"/>
                    <a:headEnd/>
                    <a:tailEnd/>
                  </a:ln>
                </p:spPr>
              </p:pic>
            </p:grpSp>
            <p:grpSp>
              <p:nvGrpSpPr>
                <p:cNvPr id="65629" name="Group 329"/>
                <p:cNvGrpSpPr>
                  <a:grpSpLocks/>
                </p:cNvGrpSpPr>
                <p:nvPr/>
              </p:nvGrpSpPr>
              <p:grpSpPr bwMode="auto">
                <a:xfrm>
                  <a:off x="240" y="2736"/>
                  <a:ext cx="4426" cy="294"/>
                  <a:chOff x="1872" y="2544"/>
                  <a:chExt cx="7479" cy="349"/>
                </a:xfrm>
              </p:grpSpPr>
              <p:pic>
                <p:nvPicPr>
                  <p:cNvPr id="65648" name="Picture 33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649" name="Picture 33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650" name="Picture 33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651" name="Picture 333" descr="PH01575J"/>
                  <p:cNvPicPr>
                    <a:picLocks noChangeAspect="1" noChangeArrowheads="1"/>
                  </p:cNvPicPr>
                  <p:nvPr/>
                </p:nvPicPr>
                <p:blipFill>
                  <a:blip r:embed="rId33" cstate="print"/>
                  <a:srcRect/>
                  <a:stretch>
                    <a:fillRect/>
                  </a:stretch>
                </p:blipFill>
                <p:spPr bwMode="auto">
                  <a:xfrm>
                    <a:off x="9030" y="2633"/>
                    <a:ext cx="321" cy="260"/>
                  </a:xfrm>
                  <a:prstGeom prst="rect">
                    <a:avLst/>
                  </a:prstGeom>
                  <a:noFill/>
                  <a:ln w="9525">
                    <a:noFill/>
                    <a:miter lim="800000"/>
                    <a:headEnd/>
                    <a:tailEnd/>
                  </a:ln>
                </p:spPr>
              </p:pic>
              <p:pic>
                <p:nvPicPr>
                  <p:cNvPr id="65652" name="Picture 334" descr="PH01529J"/>
                  <p:cNvPicPr>
                    <a:picLocks noChangeAspect="1" noChangeArrowheads="1"/>
                  </p:cNvPicPr>
                  <p:nvPr/>
                </p:nvPicPr>
                <p:blipFill>
                  <a:blip r:embed="rId35" cstate="print"/>
                  <a:srcRect/>
                  <a:stretch>
                    <a:fillRect/>
                  </a:stretch>
                </p:blipFill>
                <p:spPr bwMode="auto">
                  <a:xfrm>
                    <a:off x="8313" y="2633"/>
                    <a:ext cx="316" cy="260"/>
                  </a:xfrm>
                  <a:prstGeom prst="rect">
                    <a:avLst/>
                  </a:prstGeom>
                  <a:noFill/>
                  <a:ln w="9525">
                    <a:noFill/>
                    <a:miter lim="800000"/>
                    <a:headEnd/>
                    <a:tailEnd/>
                  </a:ln>
                </p:spPr>
              </p:pic>
            </p:grpSp>
            <p:grpSp>
              <p:nvGrpSpPr>
                <p:cNvPr id="65630" name="Group 335"/>
                <p:cNvGrpSpPr>
                  <a:grpSpLocks/>
                </p:cNvGrpSpPr>
                <p:nvPr/>
              </p:nvGrpSpPr>
              <p:grpSpPr bwMode="auto">
                <a:xfrm>
                  <a:off x="336" y="2832"/>
                  <a:ext cx="4401" cy="287"/>
                  <a:chOff x="1872" y="2544"/>
                  <a:chExt cx="7436" cy="340"/>
                </a:xfrm>
              </p:grpSpPr>
              <p:pic>
                <p:nvPicPr>
                  <p:cNvPr id="65643" name="Picture 33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644" name="Picture 33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645" name="Picture 33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646" name="Picture 339" descr="PH01575J"/>
                  <p:cNvPicPr>
                    <a:picLocks noChangeAspect="1" noChangeArrowheads="1"/>
                  </p:cNvPicPr>
                  <p:nvPr/>
                </p:nvPicPr>
                <p:blipFill>
                  <a:blip r:embed="rId37" cstate="print"/>
                  <a:srcRect/>
                  <a:stretch>
                    <a:fillRect/>
                  </a:stretch>
                </p:blipFill>
                <p:spPr bwMode="auto">
                  <a:xfrm>
                    <a:off x="8992" y="2620"/>
                    <a:ext cx="316" cy="264"/>
                  </a:xfrm>
                  <a:prstGeom prst="rect">
                    <a:avLst/>
                  </a:prstGeom>
                  <a:noFill/>
                  <a:ln w="9525">
                    <a:noFill/>
                    <a:miter lim="800000"/>
                    <a:headEnd/>
                    <a:tailEnd/>
                  </a:ln>
                </p:spPr>
              </p:pic>
              <p:pic>
                <p:nvPicPr>
                  <p:cNvPr id="65647" name="Picture 340" descr="PH01529J"/>
                  <p:cNvPicPr>
                    <a:picLocks noChangeAspect="1" noChangeArrowheads="1"/>
                  </p:cNvPicPr>
                  <p:nvPr/>
                </p:nvPicPr>
                <p:blipFill>
                  <a:blip r:embed="rId35" cstate="print"/>
                  <a:srcRect/>
                  <a:stretch>
                    <a:fillRect/>
                  </a:stretch>
                </p:blipFill>
                <p:spPr bwMode="auto">
                  <a:xfrm>
                    <a:off x="8278" y="2621"/>
                    <a:ext cx="321" cy="263"/>
                  </a:xfrm>
                  <a:prstGeom prst="rect">
                    <a:avLst/>
                  </a:prstGeom>
                  <a:noFill/>
                  <a:ln w="9525">
                    <a:noFill/>
                    <a:miter lim="800000"/>
                    <a:headEnd/>
                    <a:tailEnd/>
                  </a:ln>
                </p:spPr>
              </p:pic>
            </p:grpSp>
            <p:grpSp>
              <p:nvGrpSpPr>
                <p:cNvPr id="65631" name="Group 341"/>
                <p:cNvGrpSpPr>
                  <a:grpSpLocks/>
                </p:cNvGrpSpPr>
                <p:nvPr/>
              </p:nvGrpSpPr>
              <p:grpSpPr bwMode="auto">
                <a:xfrm>
                  <a:off x="432" y="2928"/>
                  <a:ext cx="4376" cy="275"/>
                  <a:chOff x="1872" y="2544"/>
                  <a:chExt cx="7393" cy="326"/>
                </a:xfrm>
              </p:grpSpPr>
              <p:pic>
                <p:nvPicPr>
                  <p:cNvPr id="65638" name="Picture 34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639" name="Picture 34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640" name="Picture 34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641" name="Picture 345" descr="PH01575J"/>
                  <p:cNvPicPr>
                    <a:picLocks noChangeAspect="1" noChangeArrowheads="1"/>
                  </p:cNvPicPr>
                  <p:nvPr/>
                </p:nvPicPr>
                <p:blipFill>
                  <a:blip r:embed="rId33" cstate="print"/>
                  <a:srcRect/>
                  <a:stretch>
                    <a:fillRect/>
                  </a:stretch>
                </p:blipFill>
                <p:spPr bwMode="auto">
                  <a:xfrm>
                    <a:off x="8949" y="2611"/>
                    <a:ext cx="316" cy="259"/>
                  </a:xfrm>
                  <a:prstGeom prst="rect">
                    <a:avLst/>
                  </a:prstGeom>
                  <a:noFill/>
                  <a:ln w="9525">
                    <a:noFill/>
                    <a:miter lim="800000"/>
                    <a:headEnd/>
                    <a:tailEnd/>
                  </a:ln>
                </p:spPr>
              </p:pic>
              <p:pic>
                <p:nvPicPr>
                  <p:cNvPr id="65642" name="Picture 346" descr="PH01529J"/>
                  <p:cNvPicPr>
                    <a:picLocks noChangeAspect="1" noChangeArrowheads="1"/>
                  </p:cNvPicPr>
                  <p:nvPr/>
                </p:nvPicPr>
                <p:blipFill>
                  <a:blip r:embed="rId35" cstate="print"/>
                  <a:srcRect/>
                  <a:stretch>
                    <a:fillRect/>
                  </a:stretch>
                </p:blipFill>
                <p:spPr bwMode="auto">
                  <a:xfrm>
                    <a:off x="8240" y="2611"/>
                    <a:ext cx="316" cy="259"/>
                  </a:xfrm>
                  <a:prstGeom prst="rect">
                    <a:avLst/>
                  </a:prstGeom>
                  <a:noFill/>
                  <a:ln w="9525">
                    <a:noFill/>
                    <a:miter lim="800000"/>
                    <a:headEnd/>
                    <a:tailEnd/>
                  </a:ln>
                </p:spPr>
              </p:pic>
            </p:grpSp>
            <p:grpSp>
              <p:nvGrpSpPr>
                <p:cNvPr id="65632" name="Group 347"/>
                <p:cNvGrpSpPr>
                  <a:grpSpLocks/>
                </p:cNvGrpSpPr>
                <p:nvPr/>
              </p:nvGrpSpPr>
              <p:grpSpPr bwMode="auto">
                <a:xfrm>
                  <a:off x="528" y="3024"/>
                  <a:ext cx="4351" cy="267"/>
                  <a:chOff x="1872" y="2544"/>
                  <a:chExt cx="7351" cy="317"/>
                </a:xfrm>
              </p:grpSpPr>
              <p:pic>
                <p:nvPicPr>
                  <p:cNvPr id="65633" name="Picture 34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634" name="Picture 34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635" name="Picture 35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636" name="Picture 351" descr="PH01575J"/>
                  <p:cNvPicPr>
                    <a:picLocks noChangeAspect="1" noChangeArrowheads="1"/>
                  </p:cNvPicPr>
                  <p:nvPr/>
                </p:nvPicPr>
                <p:blipFill>
                  <a:blip r:embed="rId38" cstate="print"/>
                  <a:srcRect/>
                  <a:stretch>
                    <a:fillRect/>
                  </a:stretch>
                </p:blipFill>
                <p:spPr bwMode="auto">
                  <a:xfrm>
                    <a:off x="8907" y="2602"/>
                    <a:ext cx="316" cy="259"/>
                  </a:xfrm>
                  <a:prstGeom prst="rect">
                    <a:avLst/>
                  </a:prstGeom>
                  <a:noFill/>
                  <a:ln w="9525">
                    <a:noFill/>
                    <a:miter lim="800000"/>
                    <a:headEnd/>
                    <a:tailEnd/>
                  </a:ln>
                </p:spPr>
              </p:pic>
              <p:pic>
                <p:nvPicPr>
                  <p:cNvPr id="65637" name="Picture 352" descr="PH01529J"/>
                  <p:cNvPicPr>
                    <a:picLocks noChangeAspect="1" noChangeArrowheads="1"/>
                  </p:cNvPicPr>
                  <p:nvPr/>
                </p:nvPicPr>
                <p:blipFill>
                  <a:blip r:embed="rId36" cstate="print"/>
                  <a:srcRect/>
                  <a:stretch>
                    <a:fillRect/>
                  </a:stretch>
                </p:blipFill>
                <p:spPr bwMode="auto">
                  <a:xfrm>
                    <a:off x="8197" y="2602"/>
                    <a:ext cx="317" cy="259"/>
                  </a:xfrm>
                  <a:prstGeom prst="rect">
                    <a:avLst/>
                  </a:prstGeom>
                  <a:noFill/>
                  <a:ln w="9525">
                    <a:noFill/>
                    <a:miter lim="800000"/>
                    <a:headEnd/>
                    <a:tailEnd/>
                  </a:ln>
                </p:spPr>
              </p:pic>
            </p:grpSp>
          </p:grpSp>
        </p:grpSp>
        <p:grpSp>
          <p:nvGrpSpPr>
            <p:cNvPr id="64531" name="Group 353"/>
            <p:cNvGrpSpPr>
              <a:grpSpLocks/>
            </p:cNvGrpSpPr>
            <p:nvPr/>
          </p:nvGrpSpPr>
          <p:grpSpPr bwMode="auto">
            <a:xfrm>
              <a:off x="-288" y="3839"/>
              <a:ext cx="1680" cy="385"/>
              <a:chOff x="192" y="288"/>
              <a:chExt cx="2496" cy="673"/>
            </a:xfrm>
          </p:grpSpPr>
          <p:grpSp>
            <p:nvGrpSpPr>
              <p:cNvPr id="65468" name="Group 354"/>
              <p:cNvGrpSpPr>
                <a:grpSpLocks/>
              </p:cNvGrpSpPr>
              <p:nvPr/>
            </p:nvGrpSpPr>
            <p:grpSpPr bwMode="auto">
              <a:xfrm>
                <a:off x="192" y="288"/>
                <a:ext cx="1056" cy="289"/>
                <a:chOff x="144" y="2640"/>
                <a:chExt cx="1776" cy="625"/>
              </a:xfrm>
            </p:grpSpPr>
            <p:grpSp>
              <p:nvGrpSpPr>
                <p:cNvPr id="65593" name="Group 355"/>
                <p:cNvGrpSpPr>
                  <a:grpSpLocks/>
                </p:cNvGrpSpPr>
                <p:nvPr/>
              </p:nvGrpSpPr>
              <p:grpSpPr bwMode="auto">
                <a:xfrm>
                  <a:off x="144" y="2640"/>
                  <a:ext cx="1392" cy="241"/>
                  <a:chOff x="1872" y="2544"/>
                  <a:chExt cx="2352" cy="286"/>
                </a:xfrm>
              </p:grpSpPr>
              <p:pic>
                <p:nvPicPr>
                  <p:cNvPr id="65618" name="Picture 35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619" name="Picture 35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620" name="Picture 35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621" name="Picture 359"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622" name="Picture 360"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594" name="Group 361"/>
                <p:cNvGrpSpPr>
                  <a:grpSpLocks/>
                </p:cNvGrpSpPr>
                <p:nvPr/>
              </p:nvGrpSpPr>
              <p:grpSpPr bwMode="auto">
                <a:xfrm>
                  <a:off x="240" y="2736"/>
                  <a:ext cx="1392" cy="241"/>
                  <a:chOff x="1872" y="2544"/>
                  <a:chExt cx="2352" cy="286"/>
                </a:xfrm>
              </p:grpSpPr>
              <p:pic>
                <p:nvPicPr>
                  <p:cNvPr id="65613" name="Picture 36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614" name="Picture 36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615" name="Picture 36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616" name="Picture 365"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617" name="Picture 366"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595" name="Group 367"/>
                <p:cNvGrpSpPr>
                  <a:grpSpLocks/>
                </p:cNvGrpSpPr>
                <p:nvPr/>
              </p:nvGrpSpPr>
              <p:grpSpPr bwMode="auto">
                <a:xfrm>
                  <a:off x="336" y="2832"/>
                  <a:ext cx="1392" cy="241"/>
                  <a:chOff x="1872" y="2544"/>
                  <a:chExt cx="2352" cy="286"/>
                </a:xfrm>
              </p:grpSpPr>
              <p:pic>
                <p:nvPicPr>
                  <p:cNvPr id="65608" name="Picture 36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609" name="Picture 36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610" name="Picture 37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611" name="Picture 371"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612" name="Picture 372"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596" name="Group 373"/>
                <p:cNvGrpSpPr>
                  <a:grpSpLocks/>
                </p:cNvGrpSpPr>
                <p:nvPr/>
              </p:nvGrpSpPr>
              <p:grpSpPr bwMode="auto">
                <a:xfrm>
                  <a:off x="432" y="2928"/>
                  <a:ext cx="1392" cy="241"/>
                  <a:chOff x="1872" y="2544"/>
                  <a:chExt cx="2352" cy="286"/>
                </a:xfrm>
              </p:grpSpPr>
              <p:pic>
                <p:nvPicPr>
                  <p:cNvPr id="65603" name="Picture 37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604" name="Picture 37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605" name="Picture 37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606" name="Picture 377"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607" name="Picture 378"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597" name="Group 379"/>
                <p:cNvGrpSpPr>
                  <a:grpSpLocks/>
                </p:cNvGrpSpPr>
                <p:nvPr/>
              </p:nvGrpSpPr>
              <p:grpSpPr bwMode="auto">
                <a:xfrm>
                  <a:off x="528" y="3024"/>
                  <a:ext cx="1392" cy="241"/>
                  <a:chOff x="1872" y="2544"/>
                  <a:chExt cx="2352" cy="286"/>
                </a:xfrm>
              </p:grpSpPr>
              <p:pic>
                <p:nvPicPr>
                  <p:cNvPr id="65598" name="Picture 38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599" name="Picture 38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600" name="Picture 38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601" name="Picture 383"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602" name="Picture 384"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5469" name="Group 385"/>
              <p:cNvGrpSpPr>
                <a:grpSpLocks/>
              </p:cNvGrpSpPr>
              <p:nvPr/>
            </p:nvGrpSpPr>
            <p:grpSpPr bwMode="auto">
              <a:xfrm>
                <a:off x="624" y="480"/>
                <a:ext cx="1056" cy="289"/>
                <a:chOff x="144" y="2640"/>
                <a:chExt cx="1776" cy="625"/>
              </a:xfrm>
            </p:grpSpPr>
            <p:grpSp>
              <p:nvGrpSpPr>
                <p:cNvPr id="65563" name="Group 386"/>
                <p:cNvGrpSpPr>
                  <a:grpSpLocks/>
                </p:cNvGrpSpPr>
                <p:nvPr/>
              </p:nvGrpSpPr>
              <p:grpSpPr bwMode="auto">
                <a:xfrm>
                  <a:off x="144" y="2640"/>
                  <a:ext cx="1392" cy="241"/>
                  <a:chOff x="1872" y="2544"/>
                  <a:chExt cx="2352" cy="286"/>
                </a:xfrm>
              </p:grpSpPr>
              <p:pic>
                <p:nvPicPr>
                  <p:cNvPr id="65588" name="Picture 387"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589" name="Picture 388"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590" name="Picture 389"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591" name="Picture 390"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592" name="Picture 391"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564" name="Group 392"/>
                <p:cNvGrpSpPr>
                  <a:grpSpLocks/>
                </p:cNvGrpSpPr>
                <p:nvPr/>
              </p:nvGrpSpPr>
              <p:grpSpPr bwMode="auto">
                <a:xfrm>
                  <a:off x="240" y="2736"/>
                  <a:ext cx="1392" cy="241"/>
                  <a:chOff x="1872" y="2544"/>
                  <a:chExt cx="2352" cy="286"/>
                </a:xfrm>
              </p:grpSpPr>
              <p:pic>
                <p:nvPicPr>
                  <p:cNvPr id="65583" name="Picture 393"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584" name="Picture 394"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585" name="Picture 395"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586" name="Picture 396"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587" name="Picture 397"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565" name="Group 398"/>
                <p:cNvGrpSpPr>
                  <a:grpSpLocks/>
                </p:cNvGrpSpPr>
                <p:nvPr/>
              </p:nvGrpSpPr>
              <p:grpSpPr bwMode="auto">
                <a:xfrm>
                  <a:off x="336" y="2832"/>
                  <a:ext cx="1392" cy="241"/>
                  <a:chOff x="1872" y="2544"/>
                  <a:chExt cx="2352" cy="286"/>
                </a:xfrm>
              </p:grpSpPr>
              <p:pic>
                <p:nvPicPr>
                  <p:cNvPr id="65578" name="Picture 399"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579" name="Picture 400"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580" name="Picture 401"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581" name="Picture 402"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582" name="Picture 403"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566" name="Group 404"/>
                <p:cNvGrpSpPr>
                  <a:grpSpLocks/>
                </p:cNvGrpSpPr>
                <p:nvPr/>
              </p:nvGrpSpPr>
              <p:grpSpPr bwMode="auto">
                <a:xfrm>
                  <a:off x="432" y="2928"/>
                  <a:ext cx="1392" cy="241"/>
                  <a:chOff x="1872" y="2544"/>
                  <a:chExt cx="2352" cy="286"/>
                </a:xfrm>
              </p:grpSpPr>
              <p:pic>
                <p:nvPicPr>
                  <p:cNvPr id="65573" name="Picture 405"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574" name="Picture 406"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575" name="Picture 407"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576" name="Picture 408"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577" name="Picture 409"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567" name="Group 410"/>
                <p:cNvGrpSpPr>
                  <a:grpSpLocks/>
                </p:cNvGrpSpPr>
                <p:nvPr/>
              </p:nvGrpSpPr>
              <p:grpSpPr bwMode="auto">
                <a:xfrm>
                  <a:off x="528" y="3024"/>
                  <a:ext cx="1392" cy="241"/>
                  <a:chOff x="1872" y="2544"/>
                  <a:chExt cx="2352" cy="286"/>
                </a:xfrm>
              </p:grpSpPr>
              <p:pic>
                <p:nvPicPr>
                  <p:cNvPr id="65568" name="Picture 411"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569" name="Picture 412"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570" name="Picture 413"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571" name="Picture 414"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572" name="Picture 415"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5470" name="Group 416"/>
              <p:cNvGrpSpPr>
                <a:grpSpLocks/>
              </p:cNvGrpSpPr>
              <p:nvPr/>
            </p:nvGrpSpPr>
            <p:grpSpPr bwMode="auto">
              <a:xfrm>
                <a:off x="1296" y="672"/>
                <a:ext cx="1056" cy="289"/>
                <a:chOff x="144" y="2640"/>
                <a:chExt cx="1776" cy="625"/>
              </a:xfrm>
            </p:grpSpPr>
            <p:grpSp>
              <p:nvGrpSpPr>
                <p:cNvPr id="65533" name="Group 417"/>
                <p:cNvGrpSpPr>
                  <a:grpSpLocks/>
                </p:cNvGrpSpPr>
                <p:nvPr/>
              </p:nvGrpSpPr>
              <p:grpSpPr bwMode="auto">
                <a:xfrm>
                  <a:off x="144" y="2640"/>
                  <a:ext cx="1392" cy="241"/>
                  <a:chOff x="1872" y="2544"/>
                  <a:chExt cx="2352" cy="286"/>
                </a:xfrm>
              </p:grpSpPr>
              <p:pic>
                <p:nvPicPr>
                  <p:cNvPr id="65558" name="Picture 41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559" name="Picture 41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560" name="Picture 42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561" name="Picture 421"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562" name="Picture 422"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534" name="Group 423"/>
                <p:cNvGrpSpPr>
                  <a:grpSpLocks/>
                </p:cNvGrpSpPr>
                <p:nvPr/>
              </p:nvGrpSpPr>
              <p:grpSpPr bwMode="auto">
                <a:xfrm>
                  <a:off x="240" y="2736"/>
                  <a:ext cx="1392" cy="241"/>
                  <a:chOff x="1872" y="2544"/>
                  <a:chExt cx="2352" cy="286"/>
                </a:xfrm>
              </p:grpSpPr>
              <p:pic>
                <p:nvPicPr>
                  <p:cNvPr id="65553" name="Picture 42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554" name="Picture 42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555" name="Picture 42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556" name="Picture 427"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557" name="Picture 428"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535" name="Group 429"/>
                <p:cNvGrpSpPr>
                  <a:grpSpLocks/>
                </p:cNvGrpSpPr>
                <p:nvPr/>
              </p:nvGrpSpPr>
              <p:grpSpPr bwMode="auto">
                <a:xfrm>
                  <a:off x="336" y="2832"/>
                  <a:ext cx="1392" cy="241"/>
                  <a:chOff x="1872" y="2544"/>
                  <a:chExt cx="2352" cy="286"/>
                </a:xfrm>
              </p:grpSpPr>
              <p:pic>
                <p:nvPicPr>
                  <p:cNvPr id="65548" name="Picture 43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549" name="Picture 43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550" name="Picture 43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551" name="Picture 433"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552" name="Picture 434"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536" name="Group 435"/>
                <p:cNvGrpSpPr>
                  <a:grpSpLocks/>
                </p:cNvGrpSpPr>
                <p:nvPr/>
              </p:nvGrpSpPr>
              <p:grpSpPr bwMode="auto">
                <a:xfrm>
                  <a:off x="432" y="2928"/>
                  <a:ext cx="1392" cy="241"/>
                  <a:chOff x="1872" y="2544"/>
                  <a:chExt cx="2352" cy="286"/>
                </a:xfrm>
              </p:grpSpPr>
              <p:pic>
                <p:nvPicPr>
                  <p:cNvPr id="65543" name="Picture 43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544" name="Picture 43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545" name="Picture 43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546" name="Picture 439"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547" name="Picture 440"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537" name="Group 441"/>
                <p:cNvGrpSpPr>
                  <a:grpSpLocks/>
                </p:cNvGrpSpPr>
                <p:nvPr/>
              </p:nvGrpSpPr>
              <p:grpSpPr bwMode="auto">
                <a:xfrm>
                  <a:off x="528" y="3024"/>
                  <a:ext cx="1392" cy="241"/>
                  <a:chOff x="1872" y="2544"/>
                  <a:chExt cx="2352" cy="286"/>
                </a:xfrm>
              </p:grpSpPr>
              <p:pic>
                <p:nvPicPr>
                  <p:cNvPr id="65538" name="Picture 44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539" name="Picture 44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540" name="Picture 44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541" name="Picture 445"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542" name="Picture 446"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5471" name="Group 447"/>
              <p:cNvGrpSpPr>
                <a:grpSpLocks/>
              </p:cNvGrpSpPr>
              <p:nvPr/>
            </p:nvGrpSpPr>
            <p:grpSpPr bwMode="auto">
              <a:xfrm>
                <a:off x="1632" y="480"/>
                <a:ext cx="1056" cy="289"/>
                <a:chOff x="144" y="2640"/>
                <a:chExt cx="1776" cy="625"/>
              </a:xfrm>
            </p:grpSpPr>
            <p:grpSp>
              <p:nvGrpSpPr>
                <p:cNvPr id="65503" name="Group 448"/>
                <p:cNvGrpSpPr>
                  <a:grpSpLocks/>
                </p:cNvGrpSpPr>
                <p:nvPr/>
              </p:nvGrpSpPr>
              <p:grpSpPr bwMode="auto">
                <a:xfrm>
                  <a:off x="144" y="2640"/>
                  <a:ext cx="1392" cy="241"/>
                  <a:chOff x="1872" y="2544"/>
                  <a:chExt cx="2352" cy="286"/>
                </a:xfrm>
              </p:grpSpPr>
              <p:pic>
                <p:nvPicPr>
                  <p:cNvPr id="65528" name="Picture 449"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529" name="Picture 450"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530" name="Picture 451"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531" name="Picture 452"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532" name="Picture 453"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504" name="Group 454"/>
                <p:cNvGrpSpPr>
                  <a:grpSpLocks/>
                </p:cNvGrpSpPr>
                <p:nvPr/>
              </p:nvGrpSpPr>
              <p:grpSpPr bwMode="auto">
                <a:xfrm>
                  <a:off x="240" y="2736"/>
                  <a:ext cx="1392" cy="241"/>
                  <a:chOff x="1872" y="2544"/>
                  <a:chExt cx="2352" cy="286"/>
                </a:xfrm>
              </p:grpSpPr>
              <p:pic>
                <p:nvPicPr>
                  <p:cNvPr id="65523" name="Picture 455"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524" name="Picture 456"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525" name="Picture 457"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526" name="Picture 458"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527" name="Picture 459"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505" name="Group 460"/>
                <p:cNvGrpSpPr>
                  <a:grpSpLocks/>
                </p:cNvGrpSpPr>
                <p:nvPr/>
              </p:nvGrpSpPr>
              <p:grpSpPr bwMode="auto">
                <a:xfrm>
                  <a:off x="336" y="2832"/>
                  <a:ext cx="1392" cy="241"/>
                  <a:chOff x="1872" y="2544"/>
                  <a:chExt cx="2352" cy="286"/>
                </a:xfrm>
              </p:grpSpPr>
              <p:pic>
                <p:nvPicPr>
                  <p:cNvPr id="65518" name="Picture 461"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519" name="Picture 462"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520" name="Picture 463"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521" name="Picture 464"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522" name="Picture 465"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506" name="Group 466"/>
                <p:cNvGrpSpPr>
                  <a:grpSpLocks/>
                </p:cNvGrpSpPr>
                <p:nvPr/>
              </p:nvGrpSpPr>
              <p:grpSpPr bwMode="auto">
                <a:xfrm>
                  <a:off x="432" y="2928"/>
                  <a:ext cx="1392" cy="241"/>
                  <a:chOff x="1872" y="2544"/>
                  <a:chExt cx="2352" cy="286"/>
                </a:xfrm>
              </p:grpSpPr>
              <p:pic>
                <p:nvPicPr>
                  <p:cNvPr id="65513" name="Picture 467"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514" name="Picture 468"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515" name="Picture 469"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516" name="Picture 470"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517" name="Picture 471"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507" name="Group 472"/>
                <p:cNvGrpSpPr>
                  <a:grpSpLocks/>
                </p:cNvGrpSpPr>
                <p:nvPr/>
              </p:nvGrpSpPr>
              <p:grpSpPr bwMode="auto">
                <a:xfrm>
                  <a:off x="528" y="3024"/>
                  <a:ext cx="1392" cy="241"/>
                  <a:chOff x="1872" y="2544"/>
                  <a:chExt cx="2352" cy="286"/>
                </a:xfrm>
              </p:grpSpPr>
              <p:pic>
                <p:nvPicPr>
                  <p:cNvPr id="65508" name="Picture 473"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509" name="Picture 474"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510" name="Picture 475"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511" name="Picture 476"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512" name="Picture 477"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5472" name="Group 478"/>
              <p:cNvGrpSpPr>
                <a:grpSpLocks/>
              </p:cNvGrpSpPr>
              <p:nvPr/>
            </p:nvGrpSpPr>
            <p:grpSpPr bwMode="auto">
              <a:xfrm>
                <a:off x="1248" y="288"/>
                <a:ext cx="1056" cy="289"/>
                <a:chOff x="144" y="2640"/>
                <a:chExt cx="1776" cy="625"/>
              </a:xfrm>
            </p:grpSpPr>
            <p:grpSp>
              <p:nvGrpSpPr>
                <p:cNvPr id="65473" name="Group 479"/>
                <p:cNvGrpSpPr>
                  <a:grpSpLocks/>
                </p:cNvGrpSpPr>
                <p:nvPr/>
              </p:nvGrpSpPr>
              <p:grpSpPr bwMode="auto">
                <a:xfrm>
                  <a:off x="144" y="2640"/>
                  <a:ext cx="1392" cy="241"/>
                  <a:chOff x="1872" y="2544"/>
                  <a:chExt cx="2352" cy="286"/>
                </a:xfrm>
              </p:grpSpPr>
              <p:pic>
                <p:nvPicPr>
                  <p:cNvPr id="65498" name="Picture 48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499" name="Picture 48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500" name="Picture 48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501" name="Picture 483"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502" name="Picture 484"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474" name="Group 485"/>
                <p:cNvGrpSpPr>
                  <a:grpSpLocks/>
                </p:cNvGrpSpPr>
                <p:nvPr/>
              </p:nvGrpSpPr>
              <p:grpSpPr bwMode="auto">
                <a:xfrm>
                  <a:off x="240" y="2736"/>
                  <a:ext cx="1392" cy="241"/>
                  <a:chOff x="1872" y="2544"/>
                  <a:chExt cx="2352" cy="286"/>
                </a:xfrm>
              </p:grpSpPr>
              <p:pic>
                <p:nvPicPr>
                  <p:cNvPr id="65493" name="Picture 48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494" name="Picture 48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495" name="Picture 48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496" name="Picture 489"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497" name="Picture 490"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475" name="Group 491"/>
                <p:cNvGrpSpPr>
                  <a:grpSpLocks/>
                </p:cNvGrpSpPr>
                <p:nvPr/>
              </p:nvGrpSpPr>
              <p:grpSpPr bwMode="auto">
                <a:xfrm>
                  <a:off x="336" y="2832"/>
                  <a:ext cx="1392" cy="241"/>
                  <a:chOff x="1872" y="2544"/>
                  <a:chExt cx="2352" cy="286"/>
                </a:xfrm>
              </p:grpSpPr>
              <p:pic>
                <p:nvPicPr>
                  <p:cNvPr id="65488" name="Picture 49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489" name="Picture 49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490" name="Picture 49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491" name="Picture 495"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492" name="Picture 496"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476" name="Group 497"/>
                <p:cNvGrpSpPr>
                  <a:grpSpLocks/>
                </p:cNvGrpSpPr>
                <p:nvPr/>
              </p:nvGrpSpPr>
              <p:grpSpPr bwMode="auto">
                <a:xfrm>
                  <a:off x="432" y="2928"/>
                  <a:ext cx="1392" cy="241"/>
                  <a:chOff x="1872" y="2544"/>
                  <a:chExt cx="2352" cy="286"/>
                </a:xfrm>
              </p:grpSpPr>
              <p:pic>
                <p:nvPicPr>
                  <p:cNvPr id="65483" name="Picture 49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484" name="Picture 49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485" name="Picture 50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486" name="Picture 501"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487" name="Picture 502"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477" name="Group 503"/>
                <p:cNvGrpSpPr>
                  <a:grpSpLocks/>
                </p:cNvGrpSpPr>
                <p:nvPr/>
              </p:nvGrpSpPr>
              <p:grpSpPr bwMode="auto">
                <a:xfrm>
                  <a:off x="528" y="3024"/>
                  <a:ext cx="1392" cy="241"/>
                  <a:chOff x="1872" y="2544"/>
                  <a:chExt cx="2352" cy="286"/>
                </a:xfrm>
              </p:grpSpPr>
              <p:pic>
                <p:nvPicPr>
                  <p:cNvPr id="65478" name="Picture 50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479" name="Picture 50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480" name="Picture 50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481" name="Picture 507"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482" name="Picture 508"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grpSp>
          <p:nvGrpSpPr>
            <p:cNvPr id="64532" name="Group 509"/>
            <p:cNvGrpSpPr>
              <a:grpSpLocks/>
            </p:cNvGrpSpPr>
            <p:nvPr/>
          </p:nvGrpSpPr>
          <p:grpSpPr bwMode="auto">
            <a:xfrm>
              <a:off x="1392" y="3504"/>
              <a:ext cx="2362" cy="385"/>
              <a:chOff x="192" y="288"/>
              <a:chExt cx="3510" cy="673"/>
            </a:xfrm>
          </p:grpSpPr>
          <p:grpSp>
            <p:nvGrpSpPr>
              <p:cNvPr id="65313" name="Group 510"/>
              <p:cNvGrpSpPr>
                <a:grpSpLocks/>
              </p:cNvGrpSpPr>
              <p:nvPr/>
            </p:nvGrpSpPr>
            <p:grpSpPr bwMode="auto">
              <a:xfrm>
                <a:off x="192" y="288"/>
                <a:ext cx="2443" cy="289"/>
                <a:chOff x="144" y="2640"/>
                <a:chExt cx="4108" cy="625"/>
              </a:xfrm>
            </p:grpSpPr>
            <p:grpSp>
              <p:nvGrpSpPr>
                <p:cNvPr id="65438" name="Group 511"/>
                <p:cNvGrpSpPr>
                  <a:grpSpLocks/>
                </p:cNvGrpSpPr>
                <p:nvPr/>
              </p:nvGrpSpPr>
              <p:grpSpPr bwMode="auto">
                <a:xfrm>
                  <a:off x="144" y="2640"/>
                  <a:ext cx="3824" cy="271"/>
                  <a:chOff x="1872" y="2544"/>
                  <a:chExt cx="6460" cy="322"/>
                </a:xfrm>
              </p:grpSpPr>
              <p:pic>
                <p:nvPicPr>
                  <p:cNvPr id="65463" name="Picture 51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464" name="Picture 51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465" name="Picture 51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466" name="Picture 515" descr="PH01575J"/>
                  <p:cNvPicPr>
                    <a:picLocks noChangeAspect="1" noChangeArrowheads="1"/>
                  </p:cNvPicPr>
                  <p:nvPr/>
                </p:nvPicPr>
                <p:blipFill>
                  <a:blip r:embed="rId33" cstate="print"/>
                  <a:srcRect/>
                  <a:stretch>
                    <a:fillRect/>
                  </a:stretch>
                </p:blipFill>
                <p:spPr bwMode="auto">
                  <a:xfrm>
                    <a:off x="8011" y="2603"/>
                    <a:ext cx="321" cy="263"/>
                  </a:xfrm>
                  <a:prstGeom prst="rect">
                    <a:avLst/>
                  </a:prstGeom>
                  <a:noFill/>
                  <a:ln w="9525">
                    <a:noFill/>
                    <a:miter lim="800000"/>
                    <a:headEnd/>
                    <a:tailEnd/>
                  </a:ln>
                </p:spPr>
              </p:pic>
              <p:pic>
                <p:nvPicPr>
                  <p:cNvPr id="65467" name="Picture 516" descr="PH01529J"/>
                  <p:cNvPicPr>
                    <a:picLocks noChangeAspect="1" noChangeArrowheads="1"/>
                  </p:cNvPicPr>
                  <p:nvPr/>
                </p:nvPicPr>
                <p:blipFill>
                  <a:blip r:embed="rId35" cstate="print"/>
                  <a:srcRect/>
                  <a:stretch>
                    <a:fillRect/>
                  </a:stretch>
                </p:blipFill>
                <p:spPr bwMode="auto">
                  <a:xfrm>
                    <a:off x="7302" y="2602"/>
                    <a:ext cx="321" cy="259"/>
                  </a:xfrm>
                  <a:prstGeom prst="rect">
                    <a:avLst/>
                  </a:prstGeom>
                  <a:noFill/>
                  <a:ln w="9525">
                    <a:noFill/>
                    <a:miter lim="800000"/>
                    <a:headEnd/>
                    <a:tailEnd/>
                  </a:ln>
                </p:spPr>
              </p:pic>
            </p:grpSp>
            <p:grpSp>
              <p:nvGrpSpPr>
                <p:cNvPr id="65439" name="Group 517"/>
                <p:cNvGrpSpPr>
                  <a:grpSpLocks/>
                </p:cNvGrpSpPr>
                <p:nvPr/>
              </p:nvGrpSpPr>
              <p:grpSpPr bwMode="auto">
                <a:xfrm>
                  <a:off x="240" y="2736"/>
                  <a:ext cx="3799" cy="260"/>
                  <a:chOff x="1872" y="2544"/>
                  <a:chExt cx="6418" cy="308"/>
                </a:xfrm>
              </p:grpSpPr>
              <p:pic>
                <p:nvPicPr>
                  <p:cNvPr id="65458" name="Picture 51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459" name="Picture 51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460" name="Picture 52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461" name="Picture 521" descr="PH01575J"/>
                  <p:cNvPicPr>
                    <a:picLocks noChangeAspect="1" noChangeArrowheads="1"/>
                  </p:cNvPicPr>
                  <p:nvPr/>
                </p:nvPicPr>
                <p:blipFill>
                  <a:blip r:embed="rId33" cstate="print"/>
                  <a:srcRect/>
                  <a:stretch>
                    <a:fillRect/>
                  </a:stretch>
                </p:blipFill>
                <p:spPr bwMode="auto">
                  <a:xfrm>
                    <a:off x="7969" y="2593"/>
                    <a:ext cx="321" cy="259"/>
                  </a:xfrm>
                  <a:prstGeom prst="rect">
                    <a:avLst/>
                  </a:prstGeom>
                  <a:noFill/>
                  <a:ln w="9525">
                    <a:noFill/>
                    <a:miter lim="800000"/>
                    <a:headEnd/>
                    <a:tailEnd/>
                  </a:ln>
                </p:spPr>
              </p:pic>
              <p:pic>
                <p:nvPicPr>
                  <p:cNvPr id="65462" name="Picture 522" descr="PH01529J"/>
                  <p:cNvPicPr>
                    <a:picLocks noChangeAspect="1" noChangeArrowheads="1"/>
                  </p:cNvPicPr>
                  <p:nvPr/>
                </p:nvPicPr>
                <p:blipFill>
                  <a:blip r:embed="rId35" cstate="print"/>
                  <a:srcRect/>
                  <a:stretch>
                    <a:fillRect/>
                  </a:stretch>
                </p:blipFill>
                <p:spPr bwMode="auto">
                  <a:xfrm>
                    <a:off x="7260" y="2593"/>
                    <a:ext cx="321" cy="259"/>
                  </a:xfrm>
                  <a:prstGeom prst="rect">
                    <a:avLst/>
                  </a:prstGeom>
                  <a:noFill/>
                  <a:ln w="9525">
                    <a:noFill/>
                    <a:miter lim="800000"/>
                    <a:headEnd/>
                    <a:tailEnd/>
                  </a:ln>
                </p:spPr>
              </p:pic>
            </p:grpSp>
            <p:grpSp>
              <p:nvGrpSpPr>
                <p:cNvPr id="65440" name="Group 523"/>
                <p:cNvGrpSpPr>
                  <a:grpSpLocks/>
                </p:cNvGrpSpPr>
                <p:nvPr/>
              </p:nvGrpSpPr>
              <p:grpSpPr bwMode="auto">
                <a:xfrm>
                  <a:off x="336" y="2832"/>
                  <a:ext cx="3774" cy="253"/>
                  <a:chOff x="1872" y="2544"/>
                  <a:chExt cx="6376" cy="300"/>
                </a:xfrm>
              </p:grpSpPr>
              <p:pic>
                <p:nvPicPr>
                  <p:cNvPr id="65453" name="Picture 52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454" name="Picture 52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455" name="Picture 52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456" name="Picture 527" descr="PH01575J"/>
                  <p:cNvPicPr>
                    <a:picLocks noChangeAspect="1" noChangeArrowheads="1"/>
                  </p:cNvPicPr>
                  <p:nvPr/>
                </p:nvPicPr>
                <p:blipFill>
                  <a:blip r:embed="rId33" cstate="print"/>
                  <a:srcRect/>
                  <a:stretch>
                    <a:fillRect/>
                  </a:stretch>
                </p:blipFill>
                <p:spPr bwMode="auto">
                  <a:xfrm>
                    <a:off x="7927" y="2585"/>
                    <a:ext cx="321" cy="259"/>
                  </a:xfrm>
                  <a:prstGeom prst="rect">
                    <a:avLst/>
                  </a:prstGeom>
                  <a:noFill/>
                  <a:ln w="9525">
                    <a:noFill/>
                    <a:miter lim="800000"/>
                    <a:headEnd/>
                    <a:tailEnd/>
                  </a:ln>
                </p:spPr>
              </p:pic>
              <p:pic>
                <p:nvPicPr>
                  <p:cNvPr id="65457" name="Picture 528" descr="PH01529J"/>
                  <p:cNvPicPr>
                    <a:picLocks noChangeAspect="1" noChangeArrowheads="1"/>
                  </p:cNvPicPr>
                  <p:nvPr/>
                </p:nvPicPr>
                <p:blipFill>
                  <a:blip r:embed="rId35" cstate="print"/>
                  <a:srcRect/>
                  <a:stretch>
                    <a:fillRect/>
                  </a:stretch>
                </p:blipFill>
                <p:spPr bwMode="auto">
                  <a:xfrm>
                    <a:off x="7218" y="2585"/>
                    <a:ext cx="321" cy="259"/>
                  </a:xfrm>
                  <a:prstGeom prst="rect">
                    <a:avLst/>
                  </a:prstGeom>
                  <a:noFill/>
                  <a:ln w="9525">
                    <a:noFill/>
                    <a:miter lim="800000"/>
                    <a:headEnd/>
                    <a:tailEnd/>
                  </a:ln>
                </p:spPr>
              </p:pic>
            </p:grpSp>
            <p:grpSp>
              <p:nvGrpSpPr>
                <p:cNvPr id="65441" name="Group 529"/>
                <p:cNvGrpSpPr>
                  <a:grpSpLocks/>
                </p:cNvGrpSpPr>
                <p:nvPr/>
              </p:nvGrpSpPr>
              <p:grpSpPr bwMode="auto">
                <a:xfrm>
                  <a:off x="432" y="2928"/>
                  <a:ext cx="3749" cy="244"/>
                  <a:chOff x="1872" y="2544"/>
                  <a:chExt cx="6334" cy="290"/>
                </a:xfrm>
              </p:grpSpPr>
              <p:pic>
                <p:nvPicPr>
                  <p:cNvPr id="65448" name="Picture 53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449" name="Picture 53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450" name="Picture 53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451" name="Picture 533" descr="PH01575J"/>
                  <p:cNvPicPr>
                    <a:picLocks noChangeAspect="1" noChangeArrowheads="1"/>
                  </p:cNvPicPr>
                  <p:nvPr/>
                </p:nvPicPr>
                <p:blipFill>
                  <a:blip r:embed="rId33" cstate="print"/>
                  <a:srcRect/>
                  <a:stretch>
                    <a:fillRect/>
                  </a:stretch>
                </p:blipFill>
                <p:spPr bwMode="auto">
                  <a:xfrm>
                    <a:off x="7885" y="2571"/>
                    <a:ext cx="321" cy="263"/>
                  </a:xfrm>
                  <a:prstGeom prst="rect">
                    <a:avLst/>
                  </a:prstGeom>
                  <a:noFill/>
                  <a:ln w="9525">
                    <a:noFill/>
                    <a:miter lim="800000"/>
                    <a:headEnd/>
                    <a:tailEnd/>
                  </a:ln>
                </p:spPr>
              </p:pic>
              <p:pic>
                <p:nvPicPr>
                  <p:cNvPr id="65452" name="Picture 534" descr="PH01529J"/>
                  <p:cNvPicPr>
                    <a:picLocks noChangeAspect="1" noChangeArrowheads="1"/>
                  </p:cNvPicPr>
                  <p:nvPr/>
                </p:nvPicPr>
                <p:blipFill>
                  <a:blip r:embed="rId35" cstate="print"/>
                  <a:srcRect/>
                  <a:stretch>
                    <a:fillRect/>
                  </a:stretch>
                </p:blipFill>
                <p:spPr bwMode="auto">
                  <a:xfrm>
                    <a:off x="7176" y="2571"/>
                    <a:ext cx="321" cy="263"/>
                  </a:xfrm>
                  <a:prstGeom prst="rect">
                    <a:avLst/>
                  </a:prstGeom>
                  <a:noFill/>
                  <a:ln w="9525">
                    <a:noFill/>
                    <a:miter lim="800000"/>
                    <a:headEnd/>
                    <a:tailEnd/>
                  </a:ln>
                </p:spPr>
              </p:pic>
            </p:grpSp>
            <p:grpSp>
              <p:nvGrpSpPr>
                <p:cNvPr id="65442" name="Group 535"/>
                <p:cNvGrpSpPr>
                  <a:grpSpLocks/>
                </p:cNvGrpSpPr>
                <p:nvPr/>
              </p:nvGrpSpPr>
              <p:grpSpPr bwMode="auto">
                <a:xfrm>
                  <a:off x="528" y="3024"/>
                  <a:ext cx="3724" cy="241"/>
                  <a:chOff x="1872" y="2544"/>
                  <a:chExt cx="6291" cy="286"/>
                </a:xfrm>
              </p:grpSpPr>
              <p:pic>
                <p:nvPicPr>
                  <p:cNvPr id="65443" name="Picture 53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444" name="Picture 53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445" name="Picture 53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446" name="Picture 539" descr="PH01575J"/>
                  <p:cNvPicPr>
                    <a:picLocks noChangeAspect="1" noChangeArrowheads="1"/>
                  </p:cNvPicPr>
                  <p:nvPr/>
                </p:nvPicPr>
                <p:blipFill>
                  <a:blip r:embed="rId33" cstate="print"/>
                  <a:srcRect/>
                  <a:stretch>
                    <a:fillRect/>
                  </a:stretch>
                </p:blipFill>
                <p:spPr bwMode="auto">
                  <a:xfrm>
                    <a:off x="7842" y="2562"/>
                    <a:ext cx="321" cy="259"/>
                  </a:xfrm>
                  <a:prstGeom prst="rect">
                    <a:avLst/>
                  </a:prstGeom>
                  <a:noFill/>
                  <a:ln w="9525">
                    <a:noFill/>
                    <a:miter lim="800000"/>
                    <a:headEnd/>
                    <a:tailEnd/>
                  </a:ln>
                </p:spPr>
              </p:pic>
              <p:pic>
                <p:nvPicPr>
                  <p:cNvPr id="65447" name="Picture 540" descr="PH01529J"/>
                  <p:cNvPicPr>
                    <a:picLocks noChangeAspect="1" noChangeArrowheads="1"/>
                  </p:cNvPicPr>
                  <p:nvPr/>
                </p:nvPicPr>
                <p:blipFill>
                  <a:blip r:embed="rId35" cstate="print"/>
                  <a:srcRect/>
                  <a:stretch>
                    <a:fillRect/>
                  </a:stretch>
                </p:blipFill>
                <p:spPr bwMode="auto">
                  <a:xfrm>
                    <a:off x="7133" y="2562"/>
                    <a:ext cx="321" cy="259"/>
                  </a:xfrm>
                  <a:prstGeom prst="rect">
                    <a:avLst/>
                  </a:prstGeom>
                  <a:noFill/>
                  <a:ln w="9525">
                    <a:noFill/>
                    <a:miter lim="800000"/>
                    <a:headEnd/>
                    <a:tailEnd/>
                  </a:ln>
                </p:spPr>
              </p:pic>
            </p:grpSp>
          </p:grpSp>
          <p:grpSp>
            <p:nvGrpSpPr>
              <p:cNvPr id="65314" name="Group 541"/>
              <p:cNvGrpSpPr>
                <a:grpSpLocks/>
              </p:cNvGrpSpPr>
              <p:nvPr/>
            </p:nvGrpSpPr>
            <p:grpSpPr bwMode="auto">
              <a:xfrm>
                <a:off x="624" y="480"/>
                <a:ext cx="2333" cy="289"/>
                <a:chOff x="144" y="2640"/>
                <a:chExt cx="3924" cy="625"/>
              </a:xfrm>
            </p:grpSpPr>
            <p:grpSp>
              <p:nvGrpSpPr>
                <p:cNvPr id="65408" name="Group 542"/>
                <p:cNvGrpSpPr>
                  <a:grpSpLocks/>
                </p:cNvGrpSpPr>
                <p:nvPr/>
              </p:nvGrpSpPr>
              <p:grpSpPr bwMode="auto">
                <a:xfrm>
                  <a:off x="144" y="2640"/>
                  <a:ext cx="3634" cy="241"/>
                  <a:chOff x="1872" y="2544"/>
                  <a:chExt cx="6139" cy="286"/>
                </a:xfrm>
              </p:grpSpPr>
              <p:pic>
                <p:nvPicPr>
                  <p:cNvPr id="65433" name="Picture 543"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434" name="Picture 544"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435" name="Picture 545"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436" name="Picture 546" descr="PH01575J"/>
                  <p:cNvPicPr>
                    <a:picLocks noChangeAspect="1" noChangeArrowheads="1"/>
                  </p:cNvPicPr>
                  <p:nvPr/>
                </p:nvPicPr>
                <p:blipFill>
                  <a:blip r:embed="rId33" cstate="print"/>
                  <a:srcRect/>
                  <a:stretch>
                    <a:fillRect/>
                  </a:stretch>
                </p:blipFill>
                <p:spPr bwMode="auto">
                  <a:xfrm>
                    <a:off x="7695" y="2557"/>
                    <a:ext cx="316" cy="260"/>
                  </a:xfrm>
                  <a:prstGeom prst="rect">
                    <a:avLst/>
                  </a:prstGeom>
                  <a:noFill/>
                  <a:ln w="9525">
                    <a:noFill/>
                    <a:miter lim="800000"/>
                    <a:headEnd/>
                    <a:tailEnd/>
                  </a:ln>
                </p:spPr>
              </p:pic>
              <p:pic>
                <p:nvPicPr>
                  <p:cNvPr id="65437" name="Picture 547" descr="PH01529J"/>
                  <p:cNvPicPr>
                    <a:picLocks noChangeAspect="1" noChangeArrowheads="1"/>
                  </p:cNvPicPr>
                  <p:nvPr/>
                </p:nvPicPr>
                <p:blipFill>
                  <a:blip r:embed="rId35" cstate="print"/>
                  <a:srcRect/>
                  <a:stretch>
                    <a:fillRect/>
                  </a:stretch>
                </p:blipFill>
                <p:spPr bwMode="auto">
                  <a:xfrm>
                    <a:off x="6986" y="2557"/>
                    <a:ext cx="316" cy="260"/>
                  </a:xfrm>
                  <a:prstGeom prst="rect">
                    <a:avLst/>
                  </a:prstGeom>
                  <a:noFill/>
                  <a:ln w="9525">
                    <a:noFill/>
                    <a:miter lim="800000"/>
                    <a:headEnd/>
                    <a:tailEnd/>
                  </a:ln>
                </p:spPr>
              </p:pic>
            </p:grpSp>
            <p:grpSp>
              <p:nvGrpSpPr>
                <p:cNvPr id="65409" name="Group 548"/>
                <p:cNvGrpSpPr>
                  <a:grpSpLocks/>
                </p:cNvGrpSpPr>
                <p:nvPr/>
              </p:nvGrpSpPr>
              <p:grpSpPr bwMode="auto">
                <a:xfrm>
                  <a:off x="240" y="2736"/>
                  <a:ext cx="3612" cy="241"/>
                  <a:chOff x="1872" y="2544"/>
                  <a:chExt cx="6102" cy="286"/>
                </a:xfrm>
              </p:grpSpPr>
              <p:pic>
                <p:nvPicPr>
                  <p:cNvPr id="65428" name="Picture 549"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429" name="Picture 550"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430" name="Picture 551"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431" name="Picture 552" descr="PH01575J"/>
                  <p:cNvPicPr>
                    <a:picLocks noChangeAspect="1" noChangeArrowheads="1"/>
                  </p:cNvPicPr>
                  <p:nvPr/>
                </p:nvPicPr>
                <p:blipFill>
                  <a:blip r:embed="rId33" cstate="print"/>
                  <a:srcRect/>
                  <a:stretch>
                    <a:fillRect/>
                  </a:stretch>
                </p:blipFill>
                <p:spPr bwMode="auto">
                  <a:xfrm>
                    <a:off x="7653" y="2548"/>
                    <a:ext cx="321" cy="260"/>
                  </a:xfrm>
                  <a:prstGeom prst="rect">
                    <a:avLst/>
                  </a:prstGeom>
                  <a:noFill/>
                  <a:ln w="9525">
                    <a:noFill/>
                    <a:miter lim="800000"/>
                    <a:headEnd/>
                    <a:tailEnd/>
                  </a:ln>
                </p:spPr>
              </p:pic>
              <p:pic>
                <p:nvPicPr>
                  <p:cNvPr id="65432" name="Picture 553" descr="PH01529J"/>
                  <p:cNvPicPr>
                    <a:picLocks noChangeAspect="1" noChangeArrowheads="1"/>
                  </p:cNvPicPr>
                  <p:nvPr/>
                </p:nvPicPr>
                <p:blipFill>
                  <a:blip r:embed="rId35" cstate="print"/>
                  <a:srcRect/>
                  <a:stretch>
                    <a:fillRect/>
                  </a:stretch>
                </p:blipFill>
                <p:spPr bwMode="auto">
                  <a:xfrm>
                    <a:off x="6943" y="2548"/>
                    <a:ext cx="317" cy="260"/>
                  </a:xfrm>
                  <a:prstGeom prst="rect">
                    <a:avLst/>
                  </a:prstGeom>
                  <a:noFill/>
                  <a:ln w="9525">
                    <a:noFill/>
                    <a:miter lim="800000"/>
                    <a:headEnd/>
                    <a:tailEnd/>
                  </a:ln>
                </p:spPr>
              </p:pic>
            </p:grpSp>
            <p:grpSp>
              <p:nvGrpSpPr>
                <p:cNvPr id="65410" name="Group 554"/>
                <p:cNvGrpSpPr>
                  <a:grpSpLocks/>
                </p:cNvGrpSpPr>
                <p:nvPr/>
              </p:nvGrpSpPr>
              <p:grpSpPr bwMode="auto">
                <a:xfrm>
                  <a:off x="336" y="2828"/>
                  <a:ext cx="3587" cy="245"/>
                  <a:chOff x="1872" y="2539"/>
                  <a:chExt cx="6060" cy="291"/>
                </a:xfrm>
              </p:grpSpPr>
              <p:pic>
                <p:nvPicPr>
                  <p:cNvPr id="65423" name="Picture 555"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424" name="Picture 556"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425" name="Picture 557"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426" name="Picture 558" descr="PH01575J"/>
                  <p:cNvPicPr>
                    <a:picLocks noChangeAspect="1" noChangeArrowheads="1"/>
                  </p:cNvPicPr>
                  <p:nvPr/>
                </p:nvPicPr>
                <p:blipFill>
                  <a:blip r:embed="rId33" cstate="print"/>
                  <a:srcRect/>
                  <a:stretch>
                    <a:fillRect/>
                  </a:stretch>
                </p:blipFill>
                <p:spPr bwMode="auto">
                  <a:xfrm>
                    <a:off x="7611" y="2539"/>
                    <a:ext cx="321" cy="259"/>
                  </a:xfrm>
                  <a:prstGeom prst="rect">
                    <a:avLst/>
                  </a:prstGeom>
                  <a:noFill/>
                  <a:ln w="9525">
                    <a:noFill/>
                    <a:miter lim="800000"/>
                    <a:headEnd/>
                    <a:tailEnd/>
                  </a:ln>
                </p:spPr>
              </p:pic>
              <p:pic>
                <p:nvPicPr>
                  <p:cNvPr id="65427" name="Picture 559" descr="PH01529J"/>
                  <p:cNvPicPr>
                    <a:picLocks noChangeAspect="1" noChangeArrowheads="1"/>
                  </p:cNvPicPr>
                  <p:nvPr/>
                </p:nvPicPr>
                <p:blipFill>
                  <a:blip r:embed="rId36" cstate="print"/>
                  <a:srcRect/>
                  <a:stretch>
                    <a:fillRect/>
                  </a:stretch>
                </p:blipFill>
                <p:spPr bwMode="auto">
                  <a:xfrm>
                    <a:off x="6901" y="2539"/>
                    <a:ext cx="317" cy="259"/>
                  </a:xfrm>
                  <a:prstGeom prst="rect">
                    <a:avLst/>
                  </a:prstGeom>
                  <a:noFill/>
                  <a:ln w="9525">
                    <a:noFill/>
                    <a:miter lim="800000"/>
                    <a:headEnd/>
                    <a:tailEnd/>
                  </a:ln>
                </p:spPr>
              </p:pic>
            </p:grpSp>
            <p:grpSp>
              <p:nvGrpSpPr>
                <p:cNvPr id="65411" name="Group 560"/>
                <p:cNvGrpSpPr>
                  <a:grpSpLocks/>
                </p:cNvGrpSpPr>
                <p:nvPr/>
              </p:nvGrpSpPr>
              <p:grpSpPr bwMode="auto">
                <a:xfrm>
                  <a:off x="432" y="2913"/>
                  <a:ext cx="3561" cy="256"/>
                  <a:chOff x="1872" y="2526"/>
                  <a:chExt cx="6017" cy="304"/>
                </a:xfrm>
              </p:grpSpPr>
              <p:pic>
                <p:nvPicPr>
                  <p:cNvPr id="65418" name="Picture 561"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419" name="Picture 562"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420" name="Picture 563"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421" name="Picture 564" descr="PH01575J"/>
                  <p:cNvPicPr>
                    <a:picLocks noChangeAspect="1" noChangeArrowheads="1"/>
                  </p:cNvPicPr>
                  <p:nvPr/>
                </p:nvPicPr>
                <p:blipFill>
                  <a:blip r:embed="rId33" cstate="print"/>
                  <a:srcRect/>
                  <a:stretch>
                    <a:fillRect/>
                  </a:stretch>
                </p:blipFill>
                <p:spPr bwMode="auto">
                  <a:xfrm>
                    <a:off x="7568" y="2526"/>
                    <a:ext cx="321" cy="264"/>
                  </a:xfrm>
                  <a:prstGeom prst="rect">
                    <a:avLst/>
                  </a:prstGeom>
                  <a:noFill/>
                  <a:ln w="9525">
                    <a:noFill/>
                    <a:miter lim="800000"/>
                    <a:headEnd/>
                    <a:tailEnd/>
                  </a:ln>
                </p:spPr>
              </p:pic>
              <p:pic>
                <p:nvPicPr>
                  <p:cNvPr id="65422" name="Picture 565" descr="PH01529J"/>
                  <p:cNvPicPr>
                    <a:picLocks noChangeAspect="1" noChangeArrowheads="1"/>
                  </p:cNvPicPr>
                  <p:nvPr/>
                </p:nvPicPr>
                <p:blipFill>
                  <a:blip r:embed="rId35" cstate="print"/>
                  <a:srcRect/>
                  <a:stretch>
                    <a:fillRect/>
                  </a:stretch>
                </p:blipFill>
                <p:spPr bwMode="auto">
                  <a:xfrm>
                    <a:off x="6859" y="2526"/>
                    <a:ext cx="321" cy="264"/>
                  </a:xfrm>
                  <a:prstGeom prst="rect">
                    <a:avLst/>
                  </a:prstGeom>
                  <a:noFill/>
                  <a:ln w="9525">
                    <a:noFill/>
                    <a:miter lim="800000"/>
                    <a:headEnd/>
                    <a:tailEnd/>
                  </a:ln>
                </p:spPr>
              </p:pic>
            </p:grpSp>
            <p:grpSp>
              <p:nvGrpSpPr>
                <p:cNvPr id="65412" name="Group 566"/>
                <p:cNvGrpSpPr>
                  <a:grpSpLocks/>
                </p:cNvGrpSpPr>
                <p:nvPr/>
              </p:nvGrpSpPr>
              <p:grpSpPr bwMode="auto">
                <a:xfrm>
                  <a:off x="528" y="3001"/>
                  <a:ext cx="3540" cy="264"/>
                  <a:chOff x="1872" y="2517"/>
                  <a:chExt cx="5981" cy="313"/>
                </a:xfrm>
              </p:grpSpPr>
              <p:pic>
                <p:nvPicPr>
                  <p:cNvPr id="65413" name="Picture 567"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414" name="Picture 568"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415" name="Picture 569"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416" name="Picture 570" descr="PH01575J"/>
                  <p:cNvPicPr>
                    <a:picLocks noChangeAspect="1" noChangeArrowheads="1"/>
                  </p:cNvPicPr>
                  <p:nvPr/>
                </p:nvPicPr>
                <p:blipFill>
                  <a:blip r:embed="rId33" cstate="print"/>
                  <a:srcRect/>
                  <a:stretch>
                    <a:fillRect/>
                  </a:stretch>
                </p:blipFill>
                <p:spPr bwMode="auto">
                  <a:xfrm>
                    <a:off x="7532" y="2517"/>
                    <a:ext cx="321" cy="259"/>
                  </a:xfrm>
                  <a:prstGeom prst="rect">
                    <a:avLst/>
                  </a:prstGeom>
                  <a:noFill/>
                  <a:ln w="9525">
                    <a:noFill/>
                    <a:miter lim="800000"/>
                    <a:headEnd/>
                    <a:tailEnd/>
                  </a:ln>
                </p:spPr>
              </p:pic>
              <p:pic>
                <p:nvPicPr>
                  <p:cNvPr id="65417" name="Picture 571" descr="PH01529J"/>
                  <p:cNvPicPr>
                    <a:picLocks noChangeAspect="1" noChangeArrowheads="1"/>
                  </p:cNvPicPr>
                  <p:nvPr/>
                </p:nvPicPr>
                <p:blipFill>
                  <a:blip r:embed="rId35" cstate="print"/>
                  <a:srcRect/>
                  <a:stretch>
                    <a:fillRect/>
                  </a:stretch>
                </p:blipFill>
                <p:spPr bwMode="auto">
                  <a:xfrm>
                    <a:off x="6821" y="2517"/>
                    <a:ext cx="322" cy="259"/>
                  </a:xfrm>
                  <a:prstGeom prst="rect">
                    <a:avLst/>
                  </a:prstGeom>
                  <a:noFill/>
                  <a:ln w="9525">
                    <a:noFill/>
                    <a:miter lim="800000"/>
                    <a:headEnd/>
                    <a:tailEnd/>
                  </a:ln>
                </p:spPr>
              </p:pic>
            </p:grpSp>
          </p:grpSp>
          <p:grpSp>
            <p:nvGrpSpPr>
              <p:cNvPr id="65315" name="Group 572"/>
              <p:cNvGrpSpPr>
                <a:grpSpLocks/>
              </p:cNvGrpSpPr>
              <p:nvPr/>
            </p:nvGrpSpPr>
            <p:grpSpPr bwMode="auto">
              <a:xfrm>
                <a:off x="1296" y="660"/>
                <a:ext cx="2072" cy="301"/>
                <a:chOff x="144" y="2614"/>
                <a:chExt cx="3484" cy="651"/>
              </a:xfrm>
            </p:grpSpPr>
            <p:grpSp>
              <p:nvGrpSpPr>
                <p:cNvPr id="65378" name="Group 573"/>
                <p:cNvGrpSpPr>
                  <a:grpSpLocks/>
                </p:cNvGrpSpPr>
                <p:nvPr/>
              </p:nvGrpSpPr>
              <p:grpSpPr bwMode="auto">
                <a:xfrm>
                  <a:off x="144" y="2614"/>
                  <a:ext cx="3341" cy="267"/>
                  <a:chOff x="1872" y="2513"/>
                  <a:chExt cx="5645" cy="317"/>
                </a:xfrm>
              </p:grpSpPr>
              <p:pic>
                <p:nvPicPr>
                  <p:cNvPr id="65403" name="Picture 57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404" name="Picture 57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405" name="Picture 57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406" name="Picture 577" descr="PH01575J"/>
                  <p:cNvPicPr>
                    <a:picLocks noChangeAspect="1" noChangeArrowheads="1"/>
                  </p:cNvPicPr>
                  <p:nvPr/>
                </p:nvPicPr>
                <p:blipFill>
                  <a:blip r:embed="rId38" cstate="print"/>
                  <a:srcRect/>
                  <a:stretch>
                    <a:fillRect/>
                  </a:stretch>
                </p:blipFill>
                <p:spPr bwMode="auto">
                  <a:xfrm>
                    <a:off x="7201" y="2513"/>
                    <a:ext cx="316" cy="259"/>
                  </a:xfrm>
                  <a:prstGeom prst="rect">
                    <a:avLst/>
                  </a:prstGeom>
                  <a:noFill/>
                  <a:ln w="9525">
                    <a:noFill/>
                    <a:miter lim="800000"/>
                    <a:headEnd/>
                    <a:tailEnd/>
                  </a:ln>
                </p:spPr>
              </p:pic>
              <p:pic>
                <p:nvPicPr>
                  <p:cNvPr id="65407" name="Picture 578" descr="PH01529J"/>
                  <p:cNvPicPr>
                    <a:picLocks noChangeAspect="1" noChangeArrowheads="1"/>
                  </p:cNvPicPr>
                  <p:nvPr/>
                </p:nvPicPr>
                <p:blipFill>
                  <a:blip r:embed="rId36" cstate="print"/>
                  <a:srcRect/>
                  <a:stretch>
                    <a:fillRect/>
                  </a:stretch>
                </p:blipFill>
                <p:spPr bwMode="auto">
                  <a:xfrm>
                    <a:off x="6492" y="2513"/>
                    <a:ext cx="316" cy="259"/>
                  </a:xfrm>
                  <a:prstGeom prst="rect">
                    <a:avLst/>
                  </a:prstGeom>
                  <a:noFill/>
                  <a:ln w="9525">
                    <a:noFill/>
                    <a:miter lim="800000"/>
                    <a:headEnd/>
                    <a:tailEnd/>
                  </a:ln>
                </p:spPr>
              </p:pic>
            </p:grpSp>
            <p:grpSp>
              <p:nvGrpSpPr>
                <p:cNvPr id="65379" name="Group 579"/>
                <p:cNvGrpSpPr>
                  <a:grpSpLocks/>
                </p:cNvGrpSpPr>
                <p:nvPr/>
              </p:nvGrpSpPr>
              <p:grpSpPr bwMode="auto">
                <a:xfrm>
                  <a:off x="240" y="2702"/>
                  <a:ext cx="3316" cy="275"/>
                  <a:chOff x="1872" y="2504"/>
                  <a:chExt cx="5603" cy="326"/>
                </a:xfrm>
              </p:grpSpPr>
              <p:pic>
                <p:nvPicPr>
                  <p:cNvPr id="65398" name="Picture 58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399" name="Picture 58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400" name="Picture 58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401" name="Picture 583" descr="PH01575J"/>
                  <p:cNvPicPr>
                    <a:picLocks noChangeAspect="1" noChangeArrowheads="1"/>
                  </p:cNvPicPr>
                  <p:nvPr/>
                </p:nvPicPr>
                <p:blipFill>
                  <a:blip r:embed="rId33" cstate="print"/>
                  <a:srcRect/>
                  <a:stretch>
                    <a:fillRect/>
                  </a:stretch>
                </p:blipFill>
                <p:spPr bwMode="auto">
                  <a:xfrm>
                    <a:off x="7159" y="2504"/>
                    <a:ext cx="316" cy="259"/>
                  </a:xfrm>
                  <a:prstGeom prst="rect">
                    <a:avLst/>
                  </a:prstGeom>
                  <a:noFill/>
                  <a:ln w="9525">
                    <a:noFill/>
                    <a:miter lim="800000"/>
                    <a:headEnd/>
                    <a:tailEnd/>
                  </a:ln>
                </p:spPr>
              </p:pic>
              <p:pic>
                <p:nvPicPr>
                  <p:cNvPr id="65402" name="Picture 584" descr="PH01529J"/>
                  <p:cNvPicPr>
                    <a:picLocks noChangeAspect="1" noChangeArrowheads="1"/>
                  </p:cNvPicPr>
                  <p:nvPr/>
                </p:nvPicPr>
                <p:blipFill>
                  <a:blip r:embed="rId35" cstate="print"/>
                  <a:srcRect/>
                  <a:stretch>
                    <a:fillRect/>
                  </a:stretch>
                </p:blipFill>
                <p:spPr bwMode="auto">
                  <a:xfrm>
                    <a:off x="6449" y="2504"/>
                    <a:ext cx="317" cy="259"/>
                  </a:xfrm>
                  <a:prstGeom prst="rect">
                    <a:avLst/>
                  </a:prstGeom>
                  <a:noFill/>
                  <a:ln w="9525">
                    <a:noFill/>
                    <a:miter lim="800000"/>
                    <a:headEnd/>
                    <a:tailEnd/>
                  </a:ln>
                </p:spPr>
              </p:pic>
            </p:grpSp>
            <p:grpSp>
              <p:nvGrpSpPr>
                <p:cNvPr id="65380" name="Group 585"/>
                <p:cNvGrpSpPr>
                  <a:grpSpLocks/>
                </p:cNvGrpSpPr>
                <p:nvPr/>
              </p:nvGrpSpPr>
              <p:grpSpPr bwMode="auto">
                <a:xfrm>
                  <a:off x="336" y="2790"/>
                  <a:ext cx="3292" cy="283"/>
                  <a:chOff x="1872" y="2494"/>
                  <a:chExt cx="5561" cy="336"/>
                </a:xfrm>
              </p:grpSpPr>
              <p:pic>
                <p:nvPicPr>
                  <p:cNvPr id="65393" name="Picture 58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394" name="Picture 58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395" name="Picture 58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396" name="Picture 589" descr="PH01575J"/>
                  <p:cNvPicPr>
                    <a:picLocks noChangeAspect="1" noChangeArrowheads="1"/>
                  </p:cNvPicPr>
                  <p:nvPr/>
                </p:nvPicPr>
                <p:blipFill>
                  <a:blip r:embed="rId38" cstate="print"/>
                  <a:srcRect/>
                  <a:stretch>
                    <a:fillRect/>
                  </a:stretch>
                </p:blipFill>
                <p:spPr bwMode="auto">
                  <a:xfrm>
                    <a:off x="7117" y="2494"/>
                    <a:ext cx="316" cy="259"/>
                  </a:xfrm>
                  <a:prstGeom prst="rect">
                    <a:avLst/>
                  </a:prstGeom>
                  <a:noFill/>
                  <a:ln w="9525">
                    <a:noFill/>
                    <a:miter lim="800000"/>
                    <a:headEnd/>
                    <a:tailEnd/>
                  </a:ln>
                </p:spPr>
              </p:pic>
              <p:pic>
                <p:nvPicPr>
                  <p:cNvPr id="65397" name="Picture 590" descr="PH01529J"/>
                  <p:cNvPicPr>
                    <a:picLocks noChangeAspect="1" noChangeArrowheads="1"/>
                  </p:cNvPicPr>
                  <p:nvPr/>
                </p:nvPicPr>
                <p:blipFill>
                  <a:blip r:embed="rId36" cstate="print"/>
                  <a:srcRect/>
                  <a:stretch>
                    <a:fillRect/>
                  </a:stretch>
                </p:blipFill>
                <p:spPr bwMode="auto">
                  <a:xfrm>
                    <a:off x="6407" y="2494"/>
                    <a:ext cx="317" cy="259"/>
                  </a:xfrm>
                  <a:prstGeom prst="rect">
                    <a:avLst/>
                  </a:prstGeom>
                  <a:noFill/>
                  <a:ln w="9525">
                    <a:noFill/>
                    <a:miter lim="800000"/>
                    <a:headEnd/>
                    <a:tailEnd/>
                  </a:ln>
                </p:spPr>
              </p:pic>
            </p:grpSp>
            <p:grpSp>
              <p:nvGrpSpPr>
                <p:cNvPr id="65381" name="Group 591"/>
                <p:cNvGrpSpPr>
                  <a:grpSpLocks/>
                </p:cNvGrpSpPr>
                <p:nvPr/>
              </p:nvGrpSpPr>
              <p:grpSpPr bwMode="auto">
                <a:xfrm>
                  <a:off x="432" y="2928"/>
                  <a:ext cx="1392" cy="241"/>
                  <a:chOff x="1872" y="2544"/>
                  <a:chExt cx="2352" cy="286"/>
                </a:xfrm>
              </p:grpSpPr>
              <p:pic>
                <p:nvPicPr>
                  <p:cNvPr id="65388" name="Picture 59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389" name="Picture 59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390" name="Picture 59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391" name="Picture 595"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392" name="Picture 596"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382" name="Group 597"/>
                <p:cNvGrpSpPr>
                  <a:grpSpLocks/>
                </p:cNvGrpSpPr>
                <p:nvPr/>
              </p:nvGrpSpPr>
              <p:grpSpPr bwMode="auto">
                <a:xfrm>
                  <a:off x="528" y="3024"/>
                  <a:ext cx="1392" cy="241"/>
                  <a:chOff x="1872" y="2544"/>
                  <a:chExt cx="2352" cy="286"/>
                </a:xfrm>
              </p:grpSpPr>
              <p:pic>
                <p:nvPicPr>
                  <p:cNvPr id="65383" name="Picture 59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384" name="Picture 59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385" name="Picture 60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386" name="Picture 601"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387" name="Picture 602"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5316" name="Group 603"/>
              <p:cNvGrpSpPr>
                <a:grpSpLocks/>
              </p:cNvGrpSpPr>
              <p:nvPr/>
            </p:nvGrpSpPr>
            <p:grpSpPr bwMode="auto">
              <a:xfrm>
                <a:off x="1632" y="480"/>
                <a:ext cx="2070" cy="289"/>
                <a:chOff x="144" y="2640"/>
                <a:chExt cx="3483" cy="625"/>
              </a:xfrm>
            </p:grpSpPr>
            <p:grpSp>
              <p:nvGrpSpPr>
                <p:cNvPr id="65348" name="Group 604"/>
                <p:cNvGrpSpPr>
                  <a:grpSpLocks/>
                </p:cNvGrpSpPr>
                <p:nvPr/>
              </p:nvGrpSpPr>
              <p:grpSpPr bwMode="auto">
                <a:xfrm>
                  <a:off x="144" y="2640"/>
                  <a:ext cx="3199" cy="241"/>
                  <a:chOff x="1872" y="2544"/>
                  <a:chExt cx="5405" cy="286"/>
                </a:xfrm>
              </p:grpSpPr>
              <p:pic>
                <p:nvPicPr>
                  <p:cNvPr id="65373" name="Picture 605"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374" name="Picture 606"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375" name="Picture 607"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376" name="Picture 608" descr="PH01575J"/>
                  <p:cNvPicPr>
                    <a:picLocks noChangeAspect="1" noChangeArrowheads="1"/>
                  </p:cNvPicPr>
                  <p:nvPr/>
                </p:nvPicPr>
                <p:blipFill>
                  <a:blip r:embed="rId33" cstate="print"/>
                  <a:srcRect/>
                  <a:stretch>
                    <a:fillRect/>
                  </a:stretch>
                </p:blipFill>
                <p:spPr bwMode="auto">
                  <a:xfrm>
                    <a:off x="6956" y="2557"/>
                    <a:ext cx="321" cy="260"/>
                  </a:xfrm>
                  <a:prstGeom prst="rect">
                    <a:avLst/>
                  </a:prstGeom>
                  <a:noFill/>
                  <a:ln w="9525">
                    <a:noFill/>
                    <a:miter lim="800000"/>
                    <a:headEnd/>
                    <a:tailEnd/>
                  </a:ln>
                </p:spPr>
              </p:pic>
              <p:pic>
                <p:nvPicPr>
                  <p:cNvPr id="65377" name="Picture 609" descr="PH01529J"/>
                  <p:cNvPicPr>
                    <a:picLocks noChangeAspect="1" noChangeArrowheads="1"/>
                  </p:cNvPicPr>
                  <p:nvPr/>
                </p:nvPicPr>
                <p:blipFill>
                  <a:blip r:embed="rId35" cstate="print"/>
                  <a:srcRect/>
                  <a:stretch>
                    <a:fillRect/>
                  </a:stretch>
                </p:blipFill>
                <p:spPr bwMode="auto">
                  <a:xfrm>
                    <a:off x="6242" y="2557"/>
                    <a:ext cx="321" cy="260"/>
                  </a:xfrm>
                  <a:prstGeom prst="rect">
                    <a:avLst/>
                  </a:prstGeom>
                  <a:noFill/>
                  <a:ln w="9525">
                    <a:noFill/>
                    <a:miter lim="800000"/>
                    <a:headEnd/>
                    <a:tailEnd/>
                  </a:ln>
                </p:spPr>
              </p:pic>
            </p:grpSp>
            <p:grpSp>
              <p:nvGrpSpPr>
                <p:cNvPr id="65349" name="Group 610"/>
                <p:cNvGrpSpPr>
                  <a:grpSpLocks/>
                </p:cNvGrpSpPr>
                <p:nvPr/>
              </p:nvGrpSpPr>
              <p:grpSpPr bwMode="auto">
                <a:xfrm>
                  <a:off x="240" y="2736"/>
                  <a:ext cx="3171" cy="241"/>
                  <a:chOff x="1872" y="2544"/>
                  <a:chExt cx="5358" cy="286"/>
                </a:xfrm>
              </p:grpSpPr>
              <p:pic>
                <p:nvPicPr>
                  <p:cNvPr id="65368" name="Picture 611"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369" name="Picture 612"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370" name="Picture 613"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371" name="Picture 614" descr="PH01575J"/>
                  <p:cNvPicPr>
                    <a:picLocks noChangeAspect="1" noChangeArrowheads="1"/>
                  </p:cNvPicPr>
                  <p:nvPr/>
                </p:nvPicPr>
                <p:blipFill>
                  <a:blip r:embed="rId33" cstate="print"/>
                  <a:srcRect/>
                  <a:stretch>
                    <a:fillRect/>
                  </a:stretch>
                </p:blipFill>
                <p:spPr bwMode="auto">
                  <a:xfrm>
                    <a:off x="6909" y="2548"/>
                    <a:ext cx="321" cy="260"/>
                  </a:xfrm>
                  <a:prstGeom prst="rect">
                    <a:avLst/>
                  </a:prstGeom>
                  <a:noFill/>
                  <a:ln w="9525">
                    <a:noFill/>
                    <a:miter lim="800000"/>
                    <a:headEnd/>
                    <a:tailEnd/>
                  </a:ln>
                </p:spPr>
              </p:pic>
              <p:pic>
                <p:nvPicPr>
                  <p:cNvPr id="65372" name="Picture 615" descr="PH01529J"/>
                  <p:cNvPicPr>
                    <a:picLocks noChangeAspect="1" noChangeArrowheads="1"/>
                  </p:cNvPicPr>
                  <p:nvPr/>
                </p:nvPicPr>
                <p:blipFill>
                  <a:blip r:embed="rId35" cstate="print"/>
                  <a:srcRect/>
                  <a:stretch>
                    <a:fillRect/>
                  </a:stretch>
                </p:blipFill>
                <p:spPr bwMode="auto">
                  <a:xfrm>
                    <a:off x="6200" y="2548"/>
                    <a:ext cx="321" cy="260"/>
                  </a:xfrm>
                  <a:prstGeom prst="rect">
                    <a:avLst/>
                  </a:prstGeom>
                  <a:noFill/>
                  <a:ln w="9525">
                    <a:noFill/>
                    <a:miter lim="800000"/>
                    <a:headEnd/>
                    <a:tailEnd/>
                  </a:ln>
                </p:spPr>
              </p:pic>
            </p:grpSp>
            <p:grpSp>
              <p:nvGrpSpPr>
                <p:cNvPr id="65350" name="Group 616"/>
                <p:cNvGrpSpPr>
                  <a:grpSpLocks/>
                </p:cNvGrpSpPr>
                <p:nvPr/>
              </p:nvGrpSpPr>
              <p:grpSpPr bwMode="auto">
                <a:xfrm>
                  <a:off x="336" y="2828"/>
                  <a:ext cx="3150" cy="245"/>
                  <a:chOff x="1872" y="2539"/>
                  <a:chExt cx="5321" cy="291"/>
                </a:xfrm>
              </p:grpSpPr>
              <p:pic>
                <p:nvPicPr>
                  <p:cNvPr id="65363" name="Picture 617"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364" name="Picture 618"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365" name="Picture 619"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366" name="Picture 620" descr="PH01575J"/>
                  <p:cNvPicPr>
                    <a:picLocks noChangeAspect="1" noChangeArrowheads="1"/>
                  </p:cNvPicPr>
                  <p:nvPr/>
                </p:nvPicPr>
                <p:blipFill>
                  <a:blip r:embed="rId33" cstate="print"/>
                  <a:srcRect/>
                  <a:stretch>
                    <a:fillRect/>
                  </a:stretch>
                </p:blipFill>
                <p:spPr bwMode="auto">
                  <a:xfrm>
                    <a:off x="6872" y="2539"/>
                    <a:ext cx="321" cy="259"/>
                  </a:xfrm>
                  <a:prstGeom prst="rect">
                    <a:avLst/>
                  </a:prstGeom>
                  <a:noFill/>
                  <a:ln w="9525">
                    <a:noFill/>
                    <a:miter lim="800000"/>
                    <a:headEnd/>
                    <a:tailEnd/>
                  </a:ln>
                </p:spPr>
              </p:pic>
              <p:pic>
                <p:nvPicPr>
                  <p:cNvPr id="65367" name="Picture 621" descr="PH01529J"/>
                  <p:cNvPicPr>
                    <a:picLocks noChangeAspect="1" noChangeArrowheads="1"/>
                  </p:cNvPicPr>
                  <p:nvPr/>
                </p:nvPicPr>
                <p:blipFill>
                  <a:blip r:embed="rId35" cstate="print"/>
                  <a:srcRect/>
                  <a:stretch>
                    <a:fillRect/>
                  </a:stretch>
                </p:blipFill>
                <p:spPr bwMode="auto">
                  <a:xfrm>
                    <a:off x="6158" y="2539"/>
                    <a:ext cx="321" cy="259"/>
                  </a:xfrm>
                  <a:prstGeom prst="rect">
                    <a:avLst/>
                  </a:prstGeom>
                  <a:noFill/>
                  <a:ln w="9525">
                    <a:noFill/>
                    <a:miter lim="800000"/>
                    <a:headEnd/>
                    <a:tailEnd/>
                  </a:ln>
                </p:spPr>
              </p:pic>
            </p:grpSp>
            <p:grpSp>
              <p:nvGrpSpPr>
                <p:cNvPr id="65351" name="Group 622"/>
                <p:cNvGrpSpPr>
                  <a:grpSpLocks/>
                </p:cNvGrpSpPr>
                <p:nvPr/>
              </p:nvGrpSpPr>
              <p:grpSpPr bwMode="auto">
                <a:xfrm>
                  <a:off x="432" y="2913"/>
                  <a:ext cx="3122" cy="256"/>
                  <a:chOff x="1872" y="2526"/>
                  <a:chExt cx="5274" cy="304"/>
                </a:xfrm>
              </p:grpSpPr>
              <p:pic>
                <p:nvPicPr>
                  <p:cNvPr id="65358" name="Picture 623"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359" name="Picture 624"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360" name="Picture 625"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361" name="Picture 626" descr="PH01575J"/>
                  <p:cNvPicPr>
                    <a:picLocks noChangeAspect="1" noChangeArrowheads="1"/>
                  </p:cNvPicPr>
                  <p:nvPr/>
                </p:nvPicPr>
                <p:blipFill>
                  <a:blip r:embed="rId33" cstate="print"/>
                  <a:srcRect/>
                  <a:stretch>
                    <a:fillRect/>
                  </a:stretch>
                </p:blipFill>
                <p:spPr bwMode="auto">
                  <a:xfrm>
                    <a:off x="6826" y="2526"/>
                    <a:ext cx="320" cy="264"/>
                  </a:xfrm>
                  <a:prstGeom prst="rect">
                    <a:avLst/>
                  </a:prstGeom>
                  <a:noFill/>
                  <a:ln w="9525">
                    <a:noFill/>
                    <a:miter lim="800000"/>
                    <a:headEnd/>
                    <a:tailEnd/>
                  </a:ln>
                </p:spPr>
              </p:pic>
              <p:pic>
                <p:nvPicPr>
                  <p:cNvPr id="65362" name="Picture 627" descr="PH01529J"/>
                  <p:cNvPicPr>
                    <a:picLocks noChangeAspect="1" noChangeArrowheads="1"/>
                  </p:cNvPicPr>
                  <p:nvPr/>
                </p:nvPicPr>
                <p:blipFill>
                  <a:blip r:embed="rId35" cstate="print"/>
                  <a:srcRect/>
                  <a:stretch>
                    <a:fillRect/>
                  </a:stretch>
                </p:blipFill>
                <p:spPr bwMode="auto">
                  <a:xfrm>
                    <a:off x="6116" y="2526"/>
                    <a:ext cx="321" cy="264"/>
                  </a:xfrm>
                  <a:prstGeom prst="rect">
                    <a:avLst/>
                  </a:prstGeom>
                  <a:noFill/>
                  <a:ln w="9525">
                    <a:noFill/>
                    <a:miter lim="800000"/>
                    <a:headEnd/>
                    <a:tailEnd/>
                  </a:ln>
                </p:spPr>
              </p:pic>
            </p:grpSp>
            <p:grpSp>
              <p:nvGrpSpPr>
                <p:cNvPr id="65352" name="Group 628"/>
                <p:cNvGrpSpPr>
                  <a:grpSpLocks/>
                </p:cNvGrpSpPr>
                <p:nvPr/>
              </p:nvGrpSpPr>
              <p:grpSpPr bwMode="auto">
                <a:xfrm>
                  <a:off x="528" y="3001"/>
                  <a:ext cx="3099" cy="264"/>
                  <a:chOff x="1872" y="2517"/>
                  <a:chExt cx="5236" cy="313"/>
                </a:xfrm>
              </p:grpSpPr>
              <p:pic>
                <p:nvPicPr>
                  <p:cNvPr id="65353" name="Picture 629"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354" name="Picture 630"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355" name="Picture 631"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356" name="Picture 632" descr="PH01575J"/>
                  <p:cNvPicPr>
                    <a:picLocks noChangeAspect="1" noChangeArrowheads="1"/>
                  </p:cNvPicPr>
                  <p:nvPr/>
                </p:nvPicPr>
                <p:blipFill>
                  <a:blip r:embed="rId33" cstate="print"/>
                  <a:srcRect/>
                  <a:stretch>
                    <a:fillRect/>
                  </a:stretch>
                </p:blipFill>
                <p:spPr bwMode="auto">
                  <a:xfrm>
                    <a:off x="6787" y="2517"/>
                    <a:ext cx="321" cy="259"/>
                  </a:xfrm>
                  <a:prstGeom prst="rect">
                    <a:avLst/>
                  </a:prstGeom>
                  <a:noFill/>
                  <a:ln w="9525">
                    <a:noFill/>
                    <a:miter lim="800000"/>
                    <a:headEnd/>
                    <a:tailEnd/>
                  </a:ln>
                </p:spPr>
              </p:pic>
              <p:pic>
                <p:nvPicPr>
                  <p:cNvPr id="65357" name="Picture 633" descr="PH01529J"/>
                  <p:cNvPicPr>
                    <a:picLocks noChangeAspect="1" noChangeArrowheads="1"/>
                  </p:cNvPicPr>
                  <p:nvPr/>
                </p:nvPicPr>
                <p:blipFill>
                  <a:blip r:embed="rId35" cstate="print"/>
                  <a:srcRect/>
                  <a:stretch>
                    <a:fillRect/>
                  </a:stretch>
                </p:blipFill>
                <p:spPr bwMode="auto">
                  <a:xfrm>
                    <a:off x="6074" y="2517"/>
                    <a:ext cx="320" cy="259"/>
                  </a:xfrm>
                  <a:prstGeom prst="rect">
                    <a:avLst/>
                  </a:prstGeom>
                  <a:noFill/>
                  <a:ln w="9525">
                    <a:noFill/>
                    <a:miter lim="800000"/>
                    <a:headEnd/>
                    <a:tailEnd/>
                  </a:ln>
                </p:spPr>
              </p:pic>
            </p:grpSp>
          </p:grpSp>
          <p:grpSp>
            <p:nvGrpSpPr>
              <p:cNvPr id="65317" name="Group 634"/>
              <p:cNvGrpSpPr>
                <a:grpSpLocks/>
              </p:cNvGrpSpPr>
              <p:nvPr/>
            </p:nvGrpSpPr>
            <p:grpSpPr bwMode="auto">
              <a:xfrm>
                <a:off x="1248" y="288"/>
                <a:ext cx="2170" cy="289"/>
                <a:chOff x="144" y="2640"/>
                <a:chExt cx="3651" cy="625"/>
              </a:xfrm>
            </p:grpSpPr>
            <p:grpSp>
              <p:nvGrpSpPr>
                <p:cNvPr id="65318" name="Group 635"/>
                <p:cNvGrpSpPr>
                  <a:grpSpLocks/>
                </p:cNvGrpSpPr>
                <p:nvPr/>
              </p:nvGrpSpPr>
              <p:grpSpPr bwMode="auto">
                <a:xfrm>
                  <a:off x="144" y="2640"/>
                  <a:ext cx="3366" cy="271"/>
                  <a:chOff x="1872" y="2544"/>
                  <a:chExt cx="5688" cy="322"/>
                </a:xfrm>
              </p:grpSpPr>
              <p:pic>
                <p:nvPicPr>
                  <p:cNvPr id="65343" name="Picture 63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344" name="Picture 63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345" name="Picture 63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346" name="Picture 639" descr="PH01575J"/>
                  <p:cNvPicPr>
                    <a:picLocks noChangeAspect="1" noChangeArrowheads="1"/>
                  </p:cNvPicPr>
                  <p:nvPr/>
                </p:nvPicPr>
                <p:blipFill>
                  <a:blip r:embed="rId33" cstate="print"/>
                  <a:srcRect/>
                  <a:stretch>
                    <a:fillRect/>
                  </a:stretch>
                </p:blipFill>
                <p:spPr bwMode="auto">
                  <a:xfrm>
                    <a:off x="7239" y="2603"/>
                    <a:ext cx="321" cy="263"/>
                  </a:xfrm>
                  <a:prstGeom prst="rect">
                    <a:avLst/>
                  </a:prstGeom>
                  <a:noFill/>
                  <a:ln w="9525">
                    <a:noFill/>
                    <a:miter lim="800000"/>
                    <a:headEnd/>
                    <a:tailEnd/>
                  </a:ln>
                </p:spPr>
              </p:pic>
              <p:pic>
                <p:nvPicPr>
                  <p:cNvPr id="65347" name="Picture 640" descr="PH01529J"/>
                  <p:cNvPicPr>
                    <a:picLocks noChangeAspect="1" noChangeArrowheads="1"/>
                  </p:cNvPicPr>
                  <p:nvPr/>
                </p:nvPicPr>
                <p:blipFill>
                  <a:blip r:embed="rId36" cstate="print"/>
                  <a:srcRect/>
                  <a:stretch>
                    <a:fillRect/>
                  </a:stretch>
                </p:blipFill>
                <p:spPr bwMode="auto">
                  <a:xfrm>
                    <a:off x="6525" y="2602"/>
                    <a:ext cx="317" cy="259"/>
                  </a:xfrm>
                  <a:prstGeom prst="rect">
                    <a:avLst/>
                  </a:prstGeom>
                  <a:noFill/>
                  <a:ln w="9525">
                    <a:noFill/>
                    <a:miter lim="800000"/>
                    <a:headEnd/>
                    <a:tailEnd/>
                  </a:ln>
                </p:spPr>
              </p:pic>
            </p:grpSp>
            <p:grpSp>
              <p:nvGrpSpPr>
                <p:cNvPr id="65319" name="Group 641"/>
                <p:cNvGrpSpPr>
                  <a:grpSpLocks/>
                </p:cNvGrpSpPr>
                <p:nvPr/>
              </p:nvGrpSpPr>
              <p:grpSpPr bwMode="auto">
                <a:xfrm>
                  <a:off x="240" y="2736"/>
                  <a:ext cx="3339" cy="260"/>
                  <a:chOff x="1872" y="2544"/>
                  <a:chExt cx="5641" cy="308"/>
                </a:xfrm>
              </p:grpSpPr>
              <p:pic>
                <p:nvPicPr>
                  <p:cNvPr id="65338" name="Picture 64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339" name="Picture 64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340" name="Picture 64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341" name="Picture 645" descr="PH01575J"/>
                  <p:cNvPicPr>
                    <a:picLocks noChangeAspect="1" noChangeArrowheads="1"/>
                  </p:cNvPicPr>
                  <p:nvPr/>
                </p:nvPicPr>
                <p:blipFill>
                  <a:blip r:embed="rId33" cstate="print"/>
                  <a:srcRect/>
                  <a:stretch>
                    <a:fillRect/>
                  </a:stretch>
                </p:blipFill>
                <p:spPr bwMode="auto">
                  <a:xfrm>
                    <a:off x="7192" y="2593"/>
                    <a:ext cx="321" cy="259"/>
                  </a:xfrm>
                  <a:prstGeom prst="rect">
                    <a:avLst/>
                  </a:prstGeom>
                  <a:noFill/>
                  <a:ln w="9525">
                    <a:noFill/>
                    <a:miter lim="800000"/>
                    <a:headEnd/>
                    <a:tailEnd/>
                  </a:ln>
                </p:spPr>
              </p:pic>
              <p:pic>
                <p:nvPicPr>
                  <p:cNvPr id="65342" name="Picture 646" descr="PH01529J"/>
                  <p:cNvPicPr>
                    <a:picLocks noChangeAspect="1" noChangeArrowheads="1"/>
                  </p:cNvPicPr>
                  <p:nvPr/>
                </p:nvPicPr>
                <p:blipFill>
                  <a:blip r:embed="rId35" cstate="print"/>
                  <a:srcRect/>
                  <a:stretch>
                    <a:fillRect/>
                  </a:stretch>
                </p:blipFill>
                <p:spPr bwMode="auto">
                  <a:xfrm>
                    <a:off x="6483" y="2593"/>
                    <a:ext cx="321" cy="259"/>
                  </a:xfrm>
                  <a:prstGeom prst="rect">
                    <a:avLst/>
                  </a:prstGeom>
                  <a:noFill/>
                  <a:ln w="9525">
                    <a:noFill/>
                    <a:miter lim="800000"/>
                    <a:headEnd/>
                    <a:tailEnd/>
                  </a:ln>
                </p:spPr>
              </p:pic>
            </p:grpSp>
            <p:grpSp>
              <p:nvGrpSpPr>
                <p:cNvPr id="65320" name="Group 647"/>
                <p:cNvGrpSpPr>
                  <a:grpSpLocks/>
                </p:cNvGrpSpPr>
                <p:nvPr/>
              </p:nvGrpSpPr>
              <p:grpSpPr bwMode="auto">
                <a:xfrm>
                  <a:off x="336" y="2832"/>
                  <a:ext cx="3316" cy="253"/>
                  <a:chOff x="1872" y="2544"/>
                  <a:chExt cx="5604" cy="300"/>
                </a:xfrm>
              </p:grpSpPr>
              <p:pic>
                <p:nvPicPr>
                  <p:cNvPr id="65333" name="Picture 64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334" name="Picture 64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335" name="Picture 65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336" name="Picture 651" descr="PH01575J"/>
                  <p:cNvPicPr>
                    <a:picLocks noChangeAspect="1" noChangeArrowheads="1"/>
                  </p:cNvPicPr>
                  <p:nvPr/>
                </p:nvPicPr>
                <p:blipFill>
                  <a:blip r:embed="rId33" cstate="print"/>
                  <a:srcRect/>
                  <a:stretch>
                    <a:fillRect/>
                  </a:stretch>
                </p:blipFill>
                <p:spPr bwMode="auto">
                  <a:xfrm>
                    <a:off x="7155" y="2585"/>
                    <a:ext cx="321" cy="259"/>
                  </a:xfrm>
                  <a:prstGeom prst="rect">
                    <a:avLst/>
                  </a:prstGeom>
                  <a:noFill/>
                  <a:ln w="9525">
                    <a:noFill/>
                    <a:miter lim="800000"/>
                    <a:headEnd/>
                    <a:tailEnd/>
                  </a:ln>
                </p:spPr>
              </p:pic>
              <p:pic>
                <p:nvPicPr>
                  <p:cNvPr id="65337" name="Picture 652" descr="PH01529J"/>
                  <p:cNvPicPr>
                    <a:picLocks noChangeAspect="1" noChangeArrowheads="1"/>
                  </p:cNvPicPr>
                  <p:nvPr/>
                </p:nvPicPr>
                <p:blipFill>
                  <a:blip r:embed="rId35" cstate="print"/>
                  <a:srcRect/>
                  <a:stretch>
                    <a:fillRect/>
                  </a:stretch>
                </p:blipFill>
                <p:spPr bwMode="auto">
                  <a:xfrm>
                    <a:off x="6445" y="2585"/>
                    <a:ext cx="321" cy="259"/>
                  </a:xfrm>
                  <a:prstGeom prst="rect">
                    <a:avLst/>
                  </a:prstGeom>
                  <a:noFill/>
                  <a:ln w="9525">
                    <a:noFill/>
                    <a:miter lim="800000"/>
                    <a:headEnd/>
                    <a:tailEnd/>
                  </a:ln>
                </p:spPr>
              </p:pic>
            </p:grpSp>
            <p:grpSp>
              <p:nvGrpSpPr>
                <p:cNvPr id="65321" name="Group 653"/>
                <p:cNvGrpSpPr>
                  <a:grpSpLocks/>
                </p:cNvGrpSpPr>
                <p:nvPr/>
              </p:nvGrpSpPr>
              <p:grpSpPr bwMode="auto">
                <a:xfrm>
                  <a:off x="432" y="2928"/>
                  <a:ext cx="3292" cy="244"/>
                  <a:chOff x="1872" y="2544"/>
                  <a:chExt cx="5562" cy="290"/>
                </a:xfrm>
              </p:grpSpPr>
              <p:pic>
                <p:nvPicPr>
                  <p:cNvPr id="65328" name="Picture 65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329" name="Picture 65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330" name="Picture 65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331" name="Picture 657" descr="PH01575J"/>
                  <p:cNvPicPr>
                    <a:picLocks noChangeAspect="1" noChangeArrowheads="1"/>
                  </p:cNvPicPr>
                  <p:nvPr/>
                </p:nvPicPr>
                <p:blipFill>
                  <a:blip r:embed="rId33" cstate="print"/>
                  <a:srcRect/>
                  <a:stretch>
                    <a:fillRect/>
                  </a:stretch>
                </p:blipFill>
                <p:spPr bwMode="auto">
                  <a:xfrm>
                    <a:off x="7113" y="2571"/>
                    <a:ext cx="321" cy="263"/>
                  </a:xfrm>
                  <a:prstGeom prst="rect">
                    <a:avLst/>
                  </a:prstGeom>
                  <a:noFill/>
                  <a:ln w="9525">
                    <a:noFill/>
                    <a:miter lim="800000"/>
                    <a:headEnd/>
                    <a:tailEnd/>
                  </a:ln>
                </p:spPr>
              </p:pic>
              <p:pic>
                <p:nvPicPr>
                  <p:cNvPr id="65332" name="Picture 658" descr="PH01529J"/>
                  <p:cNvPicPr>
                    <a:picLocks noChangeAspect="1" noChangeArrowheads="1"/>
                  </p:cNvPicPr>
                  <p:nvPr/>
                </p:nvPicPr>
                <p:blipFill>
                  <a:blip r:embed="rId35" cstate="print"/>
                  <a:srcRect/>
                  <a:stretch>
                    <a:fillRect/>
                  </a:stretch>
                </p:blipFill>
                <p:spPr bwMode="auto">
                  <a:xfrm>
                    <a:off x="6399" y="2571"/>
                    <a:ext cx="321" cy="263"/>
                  </a:xfrm>
                  <a:prstGeom prst="rect">
                    <a:avLst/>
                  </a:prstGeom>
                  <a:noFill/>
                  <a:ln w="9525">
                    <a:noFill/>
                    <a:miter lim="800000"/>
                    <a:headEnd/>
                    <a:tailEnd/>
                  </a:ln>
                </p:spPr>
              </p:pic>
            </p:grpSp>
            <p:grpSp>
              <p:nvGrpSpPr>
                <p:cNvPr id="65322" name="Group 659"/>
                <p:cNvGrpSpPr>
                  <a:grpSpLocks/>
                </p:cNvGrpSpPr>
                <p:nvPr/>
              </p:nvGrpSpPr>
              <p:grpSpPr bwMode="auto">
                <a:xfrm>
                  <a:off x="528" y="3024"/>
                  <a:ext cx="3267" cy="241"/>
                  <a:chOff x="1872" y="2544"/>
                  <a:chExt cx="5519" cy="286"/>
                </a:xfrm>
              </p:grpSpPr>
              <p:pic>
                <p:nvPicPr>
                  <p:cNvPr id="65323" name="Picture 66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324" name="Picture 66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325" name="Picture 66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326" name="Picture 663" descr="PH01575J"/>
                  <p:cNvPicPr>
                    <a:picLocks noChangeAspect="1" noChangeArrowheads="1"/>
                  </p:cNvPicPr>
                  <p:nvPr/>
                </p:nvPicPr>
                <p:blipFill>
                  <a:blip r:embed="rId33" cstate="print"/>
                  <a:srcRect/>
                  <a:stretch>
                    <a:fillRect/>
                  </a:stretch>
                </p:blipFill>
                <p:spPr bwMode="auto">
                  <a:xfrm>
                    <a:off x="7070" y="2562"/>
                    <a:ext cx="321" cy="259"/>
                  </a:xfrm>
                  <a:prstGeom prst="rect">
                    <a:avLst/>
                  </a:prstGeom>
                  <a:noFill/>
                  <a:ln w="9525">
                    <a:noFill/>
                    <a:miter lim="800000"/>
                    <a:headEnd/>
                    <a:tailEnd/>
                  </a:ln>
                </p:spPr>
              </p:pic>
              <p:pic>
                <p:nvPicPr>
                  <p:cNvPr id="65327" name="Picture 664" descr="PH01529J"/>
                  <p:cNvPicPr>
                    <a:picLocks noChangeAspect="1" noChangeArrowheads="1"/>
                  </p:cNvPicPr>
                  <p:nvPr/>
                </p:nvPicPr>
                <p:blipFill>
                  <a:blip r:embed="rId35" cstate="print"/>
                  <a:srcRect/>
                  <a:stretch>
                    <a:fillRect/>
                  </a:stretch>
                </p:blipFill>
                <p:spPr bwMode="auto">
                  <a:xfrm>
                    <a:off x="6356" y="2562"/>
                    <a:ext cx="321" cy="259"/>
                  </a:xfrm>
                  <a:prstGeom prst="rect">
                    <a:avLst/>
                  </a:prstGeom>
                  <a:noFill/>
                  <a:ln w="9525">
                    <a:noFill/>
                    <a:miter lim="800000"/>
                    <a:headEnd/>
                    <a:tailEnd/>
                  </a:ln>
                </p:spPr>
              </p:pic>
            </p:grpSp>
          </p:grpSp>
        </p:grpSp>
        <p:grpSp>
          <p:nvGrpSpPr>
            <p:cNvPr id="64533" name="Group 665"/>
            <p:cNvGrpSpPr>
              <a:grpSpLocks/>
            </p:cNvGrpSpPr>
            <p:nvPr/>
          </p:nvGrpSpPr>
          <p:grpSpPr bwMode="auto">
            <a:xfrm>
              <a:off x="1344" y="3935"/>
              <a:ext cx="1680" cy="385"/>
              <a:chOff x="192" y="288"/>
              <a:chExt cx="2496" cy="673"/>
            </a:xfrm>
          </p:grpSpPr>
          <p:grpSp>
            <p:nvGrpSpPr>
              <p:cNvPr id="65158" name="Group 666"/>
              <p:cNvGrpSpPr>
                <a:grpSpLocks/>
              </p:cNvGrpSpPr>
              <p:nvPr/>
            </p:nvGrpSpPr>
            <p:grpSpPr bwMode="auto">
              <a:xfrm>
                <a:off x="192" y="288"/>
                <a:ext cx="1056" cy="289"/>
                <a:chOff x="144" y="2640"/>
                <a:chExt cx="1776" cy="625"/>
              </a:xfrm>
            </p:grpSpPr>
            <p:grpSp>
              <p:nvGrpSpPr>
                <p:cNvPr id="65283" name="Group 667"/>
                <p:cNvGrpSpPr>
                  <a:grpSpLocks/>
                </p:cNvGrpSpPr>
                <p:nvPr/>
              </p:nvGrpSpPr>
              <p:grpSpPr bwMode="auto">
                <a:xfrm>
                  <a:off x="144" y="2640"/>
                  <a:ext cx="1392" cy="241"/>
                  <a:chOff x="1872" y="2544"/>
                  <a:chExt cx="2352" cy="286"/>
                </a:xfrm>
              </p:grpSpPr>
              <p:pic>
                <p:nvPicPr>
                  <p:cNvPr id="65308" name="Picture 66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309" name="Picture 66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310" name="Picture 67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311" name="Picture 671"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312" name="Picture 672"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284" name="Group 673"/>
                <p:cNvGrpSpPr>
                  <a:grpSpLocks/>
                </p:cNvGrpSpPr>
                <p:nvPr/>
              </p:nvGrpSpPr>
              <p:grpSpPr bwMode="auto">
                <a:xfrm>
                  <a:off x="240" y="2736"/>
                  <a:ext cx="1392" cy="241"/>
                  <a:chOff x="1872" y="2544"/>
                  <a:chExt cx="2352" cy="286"/>
                </a:xfrm>
              </p:grpSpPr>
              <p:pic>
                <p:nvPicPr>
                  <p:cNvPr id="65303" name="Picture 67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304" name="Picture 67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305" name="Picture 67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306" name="Picture 677"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307" name="Picture 678"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285" name="Group 679"/>
                <p:cNvGrpSpPr>
                  <a:grpSpLocks/>
                </p:cNvGrpSpPr>
                <p:nvPr/>
              </p:nvGrpSpPr>
              <p:grpSpPr bwMode="auto">
                <a:xfrm>
                  <a:off x="336" y="2832"/>
                  <a:ext cx="1392" cy="241"/>
                  <a:chOff x="1872" y="2544"/>
                  <a:chExt cx="2352" cy="286"/>
                </a:xfrm>
              </p:grpSpPr>
              <p:pic>
                <p:nvPicPr>
                  <p:cNvPr id="65298" name="Picture 68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299" name="Picture 68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300" name="Picture 68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301" name="Picture 683"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302" name="Picture 684"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286" name="Group 685"/>
                <p:cNvGrpSpPr>
                  <a:grpSpLocks/>
                </p:cNvGrpSpPr>
                <p:nvPr/>
              </p:nvGrpSpPr>
              <p:grpSpPr bwMode="auto">
                <a:xfrm>
                  <a:off x="432" y="2928"/>
                  <a:ext cx="1392" cy="241"/>
                  <a:chOff x="1872" y="2544"/>
                  <a:chExt cx="2352" cy="286"/>
                </a:xfrm>
              </p:grpSpPr>
              <p:pic>
                <p:nvPicPr>
                  <p:cNvPr id="65293" name="Picture 68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294" name="Picture 68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295" name="Picture 68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296" name="Picture 689"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297" name="Picture 690"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287" name="Group 691"/>
                <p:cNvGrpSpPr>
                  <a:grpSpLocks/>
                </p:cNvGrpSpPr>
                <p:nvPr/>
              </p:nvGrpSpPr>
              <p:grpSpPr bwMode="auto">
                <a:xfrm>
                  <a:off x="528" y="3024"/>
                  <a:ext cx="1392" cy="241"/>
                  <a:chOff x="1872" y="2544"/>
                  <a:chExt cx="2352" cy="286"/>
                </a:xfrm>
              </p:grpSpPr>
              <p:pic>
                <p:nvPicPr>
                  <p:cNvPr id="65288" name="Picture 69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289" name="Picture 69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290" name="Picture 69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291" name="Picture 695"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292" name="Picture 696"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5159" name="Group 697"/>
              <p:cNvGrpSpPr>
                <a:grpSpLocks/>
              </p:cNvGrpSpPr>
              <p:nvPr/>
            </p:nvGrpSpPr>
            <p:grpSpPr bwMode="auto">
              <a:xfrm>
                <a:off x="624" y="480"/>
                <a:ext cx="1056" cy="289"/>
                <a:chOff x="144" y="2640"/>
                <a:chExt cx="1776" cy="625"/>
              </a:xfrm>
            </p:grpSpPr>
            <p:grpSp>
              <p:nvGrpSpPr>
                <p:cNvPr id="65253" name="Group 698"/>
                <p:cNvGrpSpPr>
                  <a:grpSpLocks/>
                </p:cNvGrpSpPr>
                <p:nvPr/>
              </p:nvGrpSpPr>
              <p:grpSpPr bwMode="auto">
                <a:xfrm>
                  <a:off x="144" y="2640"/>
                  <a:ext cx="1392" cy="241"/>
                  <a:chOff x="1872" y="2544"/>
                  <a:chExt cx="2352" cy="286"/>
                </a:xfrm>
              </p:grpSpPr>
              <p:pic>
                <p:nvPicPr>
                  <p:cNvPr id="65278" name="Picture 699"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279" name="Picture 700"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280" name="Picture 701"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281" name="Picture 702"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282" name="Picture 703"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254" name="Group 704"/>
                <p:cNvGrpSpPr>
                  <a:grpSpLocks/>
                </p:cNvGrpSpPr>
                <p:nvPr/>
              </p:nvGrpSpPr>
              <p:grpSpPr bwMode="auto">
                <a:xfrm>
                  <a:off x="240" y="2736"/>
                  <a:ext cx="1392" cy="241"/>
                  <a:chOff x="1872" y="2544"/>
                  <a:chExt cx="2352" cy="286"/>
                </a:xfrm>
              </p:grpSpPr>
              <p:pic>
                <p:nvPicPr>
                  <p:cNvPr id="65273" name="Picture 705"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274" name="Picture 706"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275" name="Picture 707"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276" name="Picture 708"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277" name="Picture 709"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255" name="Group 710"/>
                <p:cNvGrpSpPr>
                  <a:grpSpLocks/>
                </p:cNvGrpSpPr>
                <p:nvPr/>
              </p:nvGrpSpPr>
              <p:grpSpPr bwMode="auto">
                <a:xfrm>
                  <a:off x="336" y="2832"/>
                  <a:ext cx="1392" cy="241"/>
                  <a:chOff x="1872" y="2544"/>
                  <a:chExt cx="2352" cy="286"/>
                </a:xfrm>
              </p:grpSpPr>
              <p:pic>
                <p:nvPicPr>
                  <p:cNvPr id="65268" name="Picture 711"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269" name="Picture 712"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270" name="Picture 713"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271" name="Picture 714"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272" name="Picture 715"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256" name="Group 716"/>
                <p:cNvGrpSpPr>
                  <a:grpSpLocks/>
                </p:cNvGrpSpPr>
                <p:nvPr/>
              </p:nvGrpSpPr>
              <p:grpSpPr bwMode="auto">
                <a:xfrm>
                  <a:off x="432" y="2928"/>
                  <a:ext cx="1392" cy="241"/>
                  <a:chOff x="1872" y="2544"/>
                  <a:chExt cx="2352" cy="286"/>
                </a:xfrm>
              </p:grpSpPr>
              <p:pic>
                <p:nvPicPr>
                  <p:cNvPr id="65263" name="Picture 717"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264" name="Picture 718"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265" name="Picture 719"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266" name="Picture 720"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267" name="Picture 721"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257" name="Group 722"/>
                <p:cNvGrpSpPr>
                  <a:grpSpLocks/>
                </p:cNvGrpSpPr>
                <p:nvPr/>
              </p:nvGrpSpPr>
              <p:grpSpPr bwMode="auto">
                <a:xfrm>
                  <a:off x="528" y="3024"/>
                  <a:ext cx="1392" cy="241"/>
                  <a:chOff x="1872" y="2544"/>
                  <a:chExt cx="2352" cy="286"/>
                </a:xfrm>
              </p:grpSpPr>
              <p:pic>
                <p:nvPicPr>
                  <p:cNvPr id="65258" name="Picture 723"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259" name="Picture 724"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260" name="Picture 725"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261" name="Picture 726"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262" name="Picture 727"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5160" name="Group 728"/>
              <p:cNvGrpSpPr>
                <a:grpSpLocks/>
              </p:cNvGrpSpPr>
              <p:nvPr/>
            </p:nvGrpSpPr>
            <p:grpSpPr bwMode="auto">
              <a:xfrm>
                <a:off x="1296" y="672"/>
                <a:ext cx="1056" cy="289"/>
                <a:chOff x="144" y="2640"/>
                <a:chExt cx="1776" cy="625"/>
              </a:xfrm>
            </p:grpSpPr>
            <p:grpSp>
              <p:nvGrpSpPr>
                <p:cNvPr id="65223" name="Group 729"/>
                <p:cNvGrpSpPr>
                  <a:grpSpLocks/>
                </p:cNvGrpSpPr>
                <p:nvPr/>
              </p:nvGrpSpPr>
              <p:grpSpPr bwMode="auto">
                <a:xfrm>
                  <a:off x="144" y="2640"/>
                  <a:ext cx="1392" cy="241"/>
                  <a:chOff x="1872" y="2544"/>
                  <a:chExt cx="2352" cy="286"/>
                </a:xfrm>
              </p:grpSpPr>
              <p:pic>
                <p:nvPicPr>
                  <p:cNvPr id="65248" name="Picture 73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249" name="Picture 73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250" name="Picture 73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251" name="Picture 733"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252" name="Picture 734"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224" name="Group 735"/>
                <p:cNvGrpSpPr>
                  <a:grpSpLocks/>
                </p:cNvGrpSpPr>
                <p:nvPr/>
              </p:nvGrpSpPr>
              <p:grpSpPr bwMode="auto">
                <a:xfrm>
                  <a:off x="240" y="2736"/>
                  <a:ext cx="1392" cy="241"/>
                  <a:chOff x="1872" y="2544"/>
                  <a:chExt cx="2352" cy="286"/>
                </a:xfrm>
              </p:grpSpPr>
              <p:pic>
                <p:nvPicPr>
                  <p:cNvPr id="65243" name="Picture 73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244" name="Picture 73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245" name="Picture 73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246" name="Picture 739"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247" name="Picture 740"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225" name="Group 741"/>
                <p:cNvGrpSpPr>
                  <a:grpSpLocks/>
                </p:cNvGrpSpPr>
                <p:nvPr/>
              </p:nvGrpSpPr>
              <p:grpSpPr bwMode="auto">
                <a:xfrm>
                  <a:off x="336" y="2832"/>
                  <a:ext cx="1392" cy="241"/>
                  <a:chOff x="1872" y="2544"/>
                  <a:chExt cx="2352" cy="286"/>
                </a:xfrm>
              </p:grpSpPr>
              <p:pic>
                <p:nvPicPr>
                  <p:cNvPr id="65238" name="Picture 74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239" name="Picture 74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240" name="Picture 74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241" name="Picture 745"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242" name="Picture 746"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226" name="Group 747"/>
                <p:cNvGrpSpPr>
                  <a:grpSpLocks/>
                </p:cNvGrpSpPr>
                <p:nvPr/>
              </p:nvGrpSpPr>
              <p:grpSpPr bwMode="auto">
                <a:xfrm>
                  <a:off x="432" y="2928"/>
                  <a:ext cx="1392" cy="241"/>
                  <a:chOff x="1872" y="2544"/>
                  <a:chExt cx="2352" cy="286"/>
                </a:xfrm>
              </p:grpSpPr>
              <p:pic>
                <p:nvPicPr>
                  <p:cNvPr id="65233" name="Picture 74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234" name="Picture 74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235" name="Picture 75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236" name="Picture 751"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237" name="Picture 752"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227" name="Group 753"/>
                <p:cNvGrpSpPr>
                  <a:grpSpLocks/>
                </p:cNvGrpSpPr>
                <p:nvPr/>
              </p:nvGrpSpPr>
              <p:grpSpPr bwMode="auto">
                <a:xfrm>
                  <a:off x="528" y="3024"/>
                  <a:ext cx="1392" cy="241"/>
                  <a:chOff x="1872" y="2544"/>
                  <a:chExt cx="2352" cy="286"/>
                </a:xfrm>
              </p:grpSpPr>
              <p:pic>
                <p:nvPicPr>
                  <p:cNvPr id="65228" name="Picture 75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229" name="Picture 75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230" name="Picture 75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231" name="Picture 757"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232" name="Picture 758"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5161" name="Group 759"/>
              <p:cNvGrpSpPr>
                <a:grpSpLocks/>
              </p:cNvGrpSpPr>
              <p:nvPr/>
            </p:nvGrpSpPr>
            <p:grpSpPr bwMode="auto">
              <a:xfrm>
                <a:off x="1632" y="480"/>
                <a:ext cx="1056" cy="289"/>
                <a:chOff x="144" y="2640"/>
                <a:chExt cx="1776" cy="625"/>
              </a:xfrm>
            </p:grpSpPr>
            <p:grpSp>
              <p:nvGrpSpPr>
                <p:cNvPr id="65193" name="Group 760"/>
                <p:cNvGrpSpPr>
                  <a:grpSpLocks/>
                </p:cNvGrpSpPr>
                <p:nvPr/>
              </p:nvGrpSpPr>
              <p:grpSpPr bwMode="auto">
                <a:xfrm>
                  <a:off x="144" y="2640"/>
                  <a:ext cx="1392" cy="241"/>
                  <a:chOff x="1872" y="2544"/>
                  <a:chExt cx="2352" cy="286"/>
                </a:xfrm>
              </p:grpSpPr>
              <p:pic>
                <p:nvPicPr>
                  <p:cNvPr id="65218" name="Picture 761"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219" name="Picture 762"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220" name="Picture 763"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221" name="Picture 764"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222" name="Picture 765"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194" name="Group 766"/>
                <p:cNvGrpSpPr>
                  <a:grpSpLocks/>
                </p:cNvGrpSpPr>
                <p:nvPr/>
              </p:nvGrpSpPr>
              <p:grpSpPr bwMode="auto">
                <a:xfrm>
                  <a:off x="240" y="2736"/>
                  <a:ext cx="1392" cy="241"/>
                  <a:chOff x="1872" y="2544"/>
                  <a:chExt cx="2352" cy="286"/>
                </a:xfrm>
              </p:grpSpPr>
              <p:pic>
                <p:nvPicPr>
                  <p:cNvPr id="65213" name="Picture 767"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214" name="Picture 768"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215" name="Picture 769"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216" name="Picture 770"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217" name="Picture 771"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195" name="Group 772"/>
                <p:cNvGrpSpPr>
                  <a:grpSpLocks/>
                </p:cNvGrpSpPr>
                <p:nvPr/>
              </p:nvGrpSpPr>
              <p:grpSpPr bwMode="auto">
                <a:xfrm>
                  <a:off x="336" y="2832"/>
                  <a:ext cx="1392" cy="241"/>
                  <a:chOff x="1872" y="2544"/>
                  <a:chExt cx="2352" cy="286"/>
                </a:xfrm>
              </p:grpSpPr>
              <p:pic>
                <p:nvPicPr>
                  <p:cNvPr id="65208" name="Picture 773"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209" name="Picture 774"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210" name="Picture 775"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211" name="Picture 776"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212" name="Picture 777"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196" name="Group 778"/>
                <p:cNvGrpSpPr>
                  <a:grpSpLocks/>
                </p:cNvGrpSpPr>
                <p:nvPr/>
              </p:nvGrpSpPr>
              <p:grpSpPr bwMode="auto">
                <a:xfrm>
                  <a:off x="432" y="2928"/>
                  <a:ext cx="1392" cy="241"/>
                  <a:chOff x="1872" y="2544"/>
                  <a:chExt cx="2352" cy="286"/>
                </a:xfrm>
              </p:grpSpPr>
              <p:pic>
                <p:nvPicPr>
                  <p:cNvPr id="65203" name="Picture 779"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204" name="Picture 780"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205" name="Picture 781"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206" name="Picture 782"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207" name="Picture 783"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197" name="Group 784"/>
                <p:cNvGrpSpPr>
                  <a:grpSpLocks/>
                </p:cNvGrpSpPr>
                <p:nvPr/>
              </p:nvGrpSpPr>
              <p:grpSpPr bwMode="auto">
                <a:xfrm>
                  <a:off x="528" y="3024"/>
                  <a:ext cx="1392" cy="241"/>
                  <a:chOff x="1872" y="2544"/>
                  <a:chExt cx="2352" cy="286"/>
                </a:xfrm>
              </p:grpSpPr>
              <p:pic>
                <p:nvPicPr>
                  <p:cNvPr id="65198" name="Picture 785"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199" name="Picture 786"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200" name="Picture 787"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201" name="Picture 788"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202" name="Picture 789"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5162" name="Group 790"/>
              <p:cNvGrpSpPr>
                <a:grpSpLocks/>
              </p:cNvGrpSpPr>
              <p:nvPr/>
            </p:nvGrpSpPr>
            <p:grpSpPr bwMode="auto">
              <a:xfrm>
                <a:off x="1248" y="288"/>
                <a:ext cx="1056" cy="289"/>
                <a:chOff x="144" y="2640"/>
                <a:chExt cx="1776" cy="625"/>
              </a:xfrm>
            </p:grpSpPr>
            <p:grpSp>
              <p:nvGrpSpPr>
                <p:cNvPr id="65163" name="Group 791"/>
                <p:cNvGrpSpPr>
                  <a:grpSpLocks/>
                </p:cNvGrpSpPr>
                <p:nvPr/>
              </p:nvGrpSpPr>
              <p:grpSpPr bwMode="auto">
                <a:xfrm>
                  <a:off x="144" y="2640"/>
                  <a:ext cx="1392" cy="241"/>
                  <a:chOff x="1872" y="2544"/>
                  <a:chExt cx="2352" cy="286"/>
                </a:xfrm>
              </p:grpSpPr>
              <p:pic>
                <p:nvPicPr>
                  <p:cNvPr id="65188" name="Picture 79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189" name="Picture 79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190" name="Picture 79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191" name="Picture 795"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192" name="Picture 796"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164" name="Group 797"/>
                <p:cNvGrpSpPr>
                  <a:grpSpLocks/>
                </p:cNvGrpSpPr>
                <p:nvPr/>
              </p:nvGrpSpPr>
              <p:grpSpPr bwMode="auto">
                <a:xfrm>
                  <a:off x="240" y="2736"/>
                  <a:ext cx="1392" cy="241"/>
                  <a:chOff x="1872" y="2544"/>
                  <a:chExt cx="2352" cy="286"/>
                </a:xfrm>
              </p:grpSpPr>
              <p:pic>
                <p:nvPicPr>
                  <p:cNvPr id="65183" name="Picture 79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184" name="Picture 79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185" name="Picture 80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186" name="Picture 801"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187" name="Picture 802"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165" name="Group 803"/>
                <p:cNvGrpSpPr>
                  <a:grpSpLocks/>
                </p:cNvGrpSpPr>
                <p:nvPr/>
              </p:nvGrpSpPr>
              <p:grpSpPr bwMode="auto">
                <a:xfrm>
                  <a:off x="336" y="2832"/>
                  <a:ext cx="1392" cy="241"/>
                  <a:chOff x="1872" y="2544"/>
                  <a:chExt cx="2352" cy="286"/>
                </a:xfrm>
              </p:grpSpPr>
              <p:pic>
                <p:nvPicPr>
                  <p:cNvPr id="65178" name="Picture 80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179" name="Picture 80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180" name="Picture 80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181" name="Picture 807"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182" name="Picture 808"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166" name="Group 809"/>
                <p:cNvGrpSpPr>
                  <a:grpSpLocks/>
                </p:cNvGrpSpPr>
                <p:nvPr/>
              </p:nvGrpSpPr>
              <p:grpSpPr bwMode="auto">
                <a:xfrm>
                  <a:off x="432" y="2928"/>
                  <a:ext cx="1392" cy="241"/>
                  <a:chOff x="1872" y="2544"/>
                  <a:chExt cx="2352" cy="286"/>
                </a:xfrm>
              </p:grpSpPr>
              <p:pic>
                <p:nvPicPr>
                  <p:cNvPr id="65173" name="Picture 81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174" name="Picture 81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175" name="Picture 81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176" name="Picture 813"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177" name="Picture 814"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167" name="Group 815"/>
                <p:cNvGrpSpPr>
                  <a:grpSpLocks/>
                </p:cNvGrpSpPr>
                <p:nvPr/>
              </p:nvGrpSpPr>
              <p:grpSpPr bwMode="auto">
                <a:xfrm>
                  <a:off x="528" y="3024"/>
                  <a:ext cx="1392" cy="241"/>
                  <a:chOff x="1872" y="2544"/>
                  <a:chExt cx="2352" cy="286"/>
                </a:xfrm>
              </p:grpSpPr>
              <p:pic>
                <p:nvPicPr>
                  <p:cNvPr id="65168" name="Picture 81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169" name="Picture 81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170" name="Picture 81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171" name="Picture 819"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172" name="Picture 820"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grpSp>
          <p:nvGrpSpPr>
            <p:cNvPr id="64534" name="Group 821"/>
            <p:cNvGrpSpPr>
              <a:grpSpLocks/>
            </p:cNvGrpSpPr>
            <p:nvPr/>
          </p:nvGrpSpPr>
          <p:grpSpPr bwMode="auto">
            <a:xfrm>
              <a:off x="2976" y="3504"/>
              <a:ext cx="1951" cy="385"/>
              <a:chOff x="192" y="288"/>
              <a:chExt cx="2898" cy="673"/>
            </a:xfrm>
          </p:grpSpPr>
          <p:grpSp>
            <p:nvGrpSpPr>
              <p:cNvPr id="65003" name="Group 822"/>
              <p:cNvGrpSpPr>
                <a:grpSpLocks/>
              </p:cNvGrpSpPr>
              <p:nvPr/>
            </p:nvGrpSpPr>
            <p:grpSpPr bwMode="auto">
              <a:xfrm>
                <a:off x="192" y="288"/>
                <a:ext cx="1832" cy="289"/>
                <a:chOff x="144" y="2640"/>
                <a:chExt cx="3081" cy="625"/>
              </a:xfrm>
            </p:grpSpPr>
            <p:grpSp>
              <p:nvGrpSpPr>
                <p:cNvPr id="65128" name="Group 823"/>
                <p:cNvGrpSpPr>
                  <a:grpSpLocks/>
                </p:cNvGrpSpPr>
                <p:nvPr/>
              </p:nvGrpSpPr>
              <p:grpSpPr bwMode="auto">
                <a:xfrm>
                  <a:off x="144" y="2640"/>
                  <a:ext cx="2797" cy="271"/>
                  <a:chOff x="1872" y="2544"/>
                  <a:chExt cx="4725" cy="322"/>
                </a:xfrm>
              </p:grpSpPr>
              <p:pic>
                <p:nvPicPr>
                  <p:cNvPr id="65153" name="Picture 82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154" name="Picture 82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155" name="Picture 82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156" name="Picture 827" descr="PH01575J"/>
                  <p:cNvPicPr>
                    <a:picLocks noChangeAspect="1" noChangeArrowheads="1"/>
                  </p:cNvPicPr>
                  <p:nvPr/>
                </p:nvPicPr>
                <p:blipFill>
                  <a:blip r:embed="rId33" cstate="print"/>
                  <a:srcRect/>
                  <a:stretch>
                    <a:fillRect/>
                  </a:stretch>
                </p:blipFill>
                <p:spPr bwMode="auto">
                  <a:xfrm>
                    <a:off x="6281" y="2603"/>
                    <a:ext cx="316" cy="263"/>
                  </a:xfrm>
                  <a:prstGeom prst="rect">
                    <a:avLst/>
                  </a:prstGeom>
                  <a:noFill/>
                  <a:ln w="9525">
                    <a:noFill/>
                    <a:miter lim="800000"/>
                    <a:headEnd/>
                    <a:tailEnd/>
                  </a:ln>
                </p:spPr>
              </p:pic>
              <p:pic>
                <p:nvPicPr>
                  <p:cNvPr id="65157" name="Picture 828" descr="PH01529J"/>
                  <p:cNvPicPr>
                    <a:picLocks noChangeAspect="1" noChangeArrowheads="1"/>
                  </p:cNvPicPr>
                  <p:nvPr/>
                </p:nvPicPr>
                <p:blipFill>
                  <a:blip r:embed="rId36" cstate="print"/>
                  <a:srcRect/>
                  <a:stretch>
                    <a:fillRect/>
                  </a:stretch>
                </p:blipFill>
                <p:spPr bwMode="auto">
                  <a:xfrm>
                    <a:off x="5571" y="2602"/>
                    <a:ext cx="317" cy="259"/>
                  </a:xfrm>
                  <a:prstGeom prst="rect">
                    <a:avLst/>
                  </a:prstGeom>
                  <a:noFill/>
                  <a:ln w="9525">
                    <a:noFill/>
                    <a:miter lim="800000"/>
                    <a:headEnd/>
                    <a:tailEnd/>
                  </a:ln>
                </p:spPr>
              </p:pic>
            </p:grpSp>
            <p:grpSp>
              <p:nvGrpSpPr>
                <p:cNvPr id="65129" name="Group 829"/>
                <p:cNvGrpSpPr>
                  <a:grpSpLocks/>
                </p:cNvGrpSpPr>
                <p:nvPr/>
              </p:nvGrpSpPr>
              <p:grpSpPr bwMode="auto">
                <a:xfrm>
                  <a:off x="240" y="2736"/>
                  <a:ext cx="2771" cy="260"/>
                  <a:chOff x="1872" y="2544"/>
                  <a:chExt cx="4682" cy="308"/>
                </a:xfrm>
              </p:grpSpPr>
              <p:pic>
                <p:nvPicPr>
                  <p:cNvPr id="65148" name="Picture 83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149" name="Picture 83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150" name="Picture 83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151" name="Picture 833" descr="PH01575J"/>
                  <p:cNvPicPr>
                    <a:picLocks noChangeAspect="1" noChangeArrowheads="1"/>
                  </p:cNvPicPr>
                  <p:nvPr/>
                </p:nvPicPr>
                <p:blipFill>
                  <a:blip r:embed="rId33" cstate="print"/>
                  <a:srcRect/>
                  <a:stretch>
                    <a:fillRect/>
                  </a:stretch>
                </p:blipFill>
                <p:spPr bwMode="auto">
                  <a:xfrm>
                    <a:off x="6238" y="2593"/>
                    <a:ext cx="316" cy="259"/>
                  </a:xfrm>
                  <a:prstGeom prst="rect">
                    <a:avLst/>
                  </a:prstGeom>
                  <a:noFill/>
                  <a:ln w="9525">
                    <a:noFill/>
                    <a:miter lim="800000"/>
                    <a:headEnd/>
                    <a:tailEnd/>
                  </a:ln>
                </p:spPr>
              </p:pic>
              <p:pic>
                <p:nvPicPr>
                  <p:cNvPr id="65152" name="Picture 834" descr="PH01529J"/>
                  <p:cNvPicPr>
                    <a:picLocks noChangeAspect="1" noChangeArrowheads="1"/>
                  </p:cNvPicPr>
                  <p:nvPr/>
                </p:nvPicPr>
                <p:blipFill>
                  <a:blip r:embed="rId35" cstate="print"/>
                  <a:srcRect/>
                  <a:stretch>
                    <a:fillRect/>
                  </a:stretch>
                </p:blipFill>
                <p:spPr bwMode="auto">
                  <a:xfrm>
                    <a:off x="5529" y="2593"/>
                    <a:ext cx="316" cy="259"/>
                  </a:xfrm>
                  <a:prstGeom prst="rect">
                    <a:avLst/>
                  </a:prstGeom>
                  <a:noFill/>
                  <a:ln w="9525">
                    <a:noFill/>
                    <a:miter lim="800000"/>
                    <a:headEnd/>
                    <a:tailEnd/>
                  </a:ln>
                </p:spPr>
              </p:pic>
            </p:grpSp>
            <p:grpSp>
              <p:nvGrpSpPr>
                <p:cNvPr id="65130" name="Group 835"/>
                <p:cNvGrpSpPr>
                  <a:grpSpLocks/>
                </p:cNvGrpSpPr>
                <p:nvPr/>
              </p:nvGrpSpPr>
              <p:grpSpPr bwMode="auto">
                <a:xfrm>
                  <a:off x="336" y="2832"/>
                  <a:ext cx="2747" cy="253"/>
                  <a:chOff x="1872" y="2544"/>
                  <a:chExt cx="4640" cy="300"/>
                </a:xfrm>
              </p:grpSpPr>
              <p:pic>
                <p:nvPicPr>
                  <p:cNvPr id="65143" name="Picture 83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144" name="Picture 83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145" name="Picture 83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146" name="Picture 839" descr="PH01575J"/>
                  <p:cNvPicPr>
                    <a:picLocks noChangeAspect="1" noChangeArrowheads="1"/>
                  </p:cNvPicPr>
                  <p:nvPr/>
                </p:nvPicPr>
                <p:blipFill>
                  <a:blip r:embed="rId33" cstate="print"/>
                  <a:srcRect/>
                  <a:stretch>
                    <a:fillRect/>
                  </a:stretch>
                </p:blipFill>
                <p:spPr bwMode="auto">
                  <a:xfrm>
                    <a:off x="6196" y="2585"/>
                    <a:ext cx="316" cy="259"/>
                  </a:xfrm>
                  <a:prstGeom prst="rect">
                    <a:avLst/>
                  </a:prstGeom>
                  <a:noFill/>
                  <a:ln w="9525">
                    <a:noFill/>
                    <a:miter lim="800000"/>
                    <a:headEnd/>
                    <a:tailEnd/>
                  </a:ln>
                </p:spPr>
              </p:pic>
              <p:pic>
                <p:nvPicPr>
                  <p:cNvPr id="65147" name="Picture 840" descr="PH01529J"/>
                  <p:cNvPicPr>
                    <a:picLocks noChangeAspect="1" noChangeArrowheads="1"/>
                  </p:cNvPicPr>
                  <p:nvPr/>
                </p:nvPicPr>
                <p:blipFill>
                  <a:blip r:embed="rId35" cstate="print"/>
                  <a:srcRect/>
                  <a:stretch>
                    <a:fillRect/>
                  </a:stretch>
                </p:blipFill>
                <p:spPr bwMode="auto">
                  <a:xfrm>
                    <a:off x="5487" y="2585"/>
                    <a:ext cx="316" cy="259"/>
                  </a:xfrm>
                  <a:prstGeom prst="rect">
                    <a:avLst/>
                  </a:prstGeom>
                  <a:noFill/>
                  <a:ln w="9525">
                    <a:noFill/>
                    <a:miter lim="800000"/>
                    <a:headEnd/>
                    <a:tailEnd/>
                  </a:ln>
                </p:spPr>
              </p:pic>
            </p:grpSp>
            <p:grpSp>
              <p:nvGrpSpPr>
                <p:cNvPr id="65131" name="Group 841"/>
                <p:cNvGrpSpPr>
                  <a:grpSpLocks/>
                </p:cNvGrpSpPr>
                <p:nvPr/>
              </p:nvGrpSpPr>
              <p:grpSpPr bwMode="auto">
                <a:xfrm>
                  <a:off x="432" y="2928"/>
                  <a:ext cx="2722" cy="244"/>
                  <a:chOff x="1872" y="2544"/>
                  <a:chExt cx="4598" cy="290"/>
                </a:xfrm>
              </p:grpSpPr>
              <p:pic>
                <p:nvPicPr>
                  <p:cNvPr id="65138" name="Picture 84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139" name="Picture 84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140" name="Picture 84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141" name="Picture 845" descr="PH01575J"/>
                  <p:cNvPicPr>
                    <a:picLocks noChangeAspect="1" noChangeArrowheads="1"/>
                  </p:cNvPicPr>
                  <p:nvPr/>
                </p:nvPicPr>
                <p:blipFill>
                  <a:blip r:embed="rId33" cstate="print"/>
                  <a:srcRect/>
                  <a:stretch>
                    <a:fillRect/>
                  </a:stretch>
                </p:blipFill>
                <p:spPr bwMode="auto">
                  <a:xfrm>
                    <a:off x="6149" y="2571"/>
                    <a:ext cx="321" cy="263"/>
                  </a:xfrm>
                  <a:prstGeom prst="rect">
                    <a:avLst/>
                  </a:prstGeom>
                  <a:noFill/>
                  <a:ln w="9525">
                    <a:noFill/>
                    <a:miter lim="800000"/>
                    <a:headEnd/>
                    <a:tailEnd/>
                  </a:ln>
                </p:spPr>
              </p:pic>
              <p:pic>
                <p:nvPicPr>
                  <p:cNvPr id="65142" name="Picture 846" descr="PH01529J"/>
                  <p:cNvPicPr>
                    <a:picLocks noChangeAspect="1" noChangeArrowheads="1"/>
                  </p:cNvPicPr>
                  <p:nvPr/>
                </p:nvPicPr>
                <p:blipFill>
                  <a:blip r:embed="rId35" cstate="print"/>
                  <a:srcRect/>
                  <a:stretch>
                    <a:fillRect/>
                  </a:stretch>
                </p:blipFill>
                <p:spPr bwMode="auto">
                  <a:xfrm>
                    <a:off x="5444" y="2571"/>
                    <a:ext cx="317" cy="263"/>
                  </a:xfrm>
                  <a:prstGeom prst="rect">
                    <a:avLst/>
                  </a:prstGeom>
                  <a:noFill/>
                  <a:ln w="9525">
                    <a:noFill/>
                    <a:miter lim="800000"/>
                    <a:headEnd/>
                    <a:tailEnd/>
                  </a:ln>
                </p:spPr>
              </p:pic>
            </p:grpSp>
            <p:grpSp>
              <p:nvGrpSpPr>
                <p:cNvPr id="65132" name="Group 847"/>
                <p:cNvGrpSpPr>
                  <a:grpSpLocks/>
                </p:cNvGrpSpPr>
                <p:nvPr/>
              </p:nvGrpSpPr>
              <p:grpSpPr bwMode="auto">
                <a:xfrm>
                  <a:off x="528" y="3024"/>
                  <a:ext cx="2697" cy="241"/>
                  <a:chOff x="1872" y="2544"/>
                  <a:chExt cx="4556" cy="286"/>
                </a:xfrm>
              </p:grpSpPr>
              <p:pic>
                <p:nvPicPr>
                  <p:cNvPr id="65133" name="Picture 84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134" name="Picture 84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135" name="Picture 85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136" name="Picture 851" descr="PH01575J"/>
                  <p:cNvPicPr>
                    <a:picLocks noChangeAspect="1" noChangeArrowheads="1"/>
                  </p:cNvPicPr>
                  <p:nvPr/>
                </p:nvPicPr>
                <p:blipFill>
                  <a:blip r:embed="rId33" cstate="print"/>
                  <a:srcRect/>
                  <a:stretch>
                    <a:fillRect/>
                  </a:stretch>
                </p:blipFill>
                <p:spPr bwMode="auto">
                  <a:xfrm>
                    <a:off x="6112" y="2562"/>
                    <a:ext cx="316" cy="259"/>
                  </a:xfrm>
                  <a:prstGeom prst="rect">
                    <a:avLst/>
                  </a:prstGeom>
                  <a:noFill/>
                  <a:ln w="9525">
                    <a:noFill/>
                    <a:miter lim="800000"/>
                    <a:headEnd/>
                    <a:tailEnd/>
                  </a:ln>
                </p:spPr>
              </p:pic>
              <p:pic>
                <p:nvPicPr>
                  <p:cNvPr id="65137" name="Picture 852" descr="PH01529J"/>
                  <p:cNvPicPr>
                    <a:picLocks noChangeAspect="1" noChangeArrowheads="1"/>
                  </p:cNvPicPr>
                  <p:nvPr/>
                </p:nvPicPr>
                <p:blipFill>
                  <a:blip r:embed="rId35" cstate="print"/>
                  <a:srcRect/>
                  <a:stretch>
                    <a:fillRect/>
                  </a:stretch>
                </p:blipFill>
                <p:spPr bwMode="auto">
                  <a:xfrm>
                    <a:off x="5402" y="2562"/>
                    <a:ext cx="317" cy="259"/>
                  </a:xfrm>
                  <a:prstGeom prst="rect">
                    <a:avLst/>
                  </a:prstGeom>
                  <a:noFill/>
                  <a:ln w="9525">
                    <a:noFill/>
                    <a:miter lim="800000"/>
                    <a:headEnd/>
                    <a:tailEnd/>
                  </a:ln>
                </p:spPr>
              </p:pic>
            </p:grpSp>
          </p:grpSp>
          <p:grpSp>
            <p:nvGrpSpPr>
              <p:cNvPr id="65004" name="Group 853"/>
              <p:cNvGrpSpPr>
                <a:grpSpLocks/>
              </p:cNvGrpSpPr>
              <p:nvPr/>
            </p:nvGrpSpPr>
            <p:grpSpPr bwMode="auto">
              <a:xfrm>
                <a:off x="624" y="480"/>
                <a:ext cx="1721" cy="289"/>
                <a:chOff x="144" y="2640"/>
                <a:chExt cx="2896" cy="625"/>
              </a:xfrm>
            </p:grpSpPr>
            <p:grpSp>
              <p:nvGrpSpPr>
                <p:cNvPr id="65098" name="Group 854"/>
                <p:cNvGrpSpPr>
                  <a:grpSpLocks/>
                </p:cNvGrpSpPr>
                <p:nvPr/>
              </p:nvGrpSpPr>
              <p:grpSpPr bwMode="auto">
                <a:xfrm>
                  <a:off x="144" y="2640"/>
                  <a:ext cx="2612" cy="241"/>
                  <a:chOff x="1872" y="2544"/>
                  <a:chExt cx="4413" cy="286"/>
                </a:xfrm>
              </p:grpSpPr>
              <p:pic>
                <p:nvPicPr>
                  <p:cNvPr id="65123" name="Picture 855"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124" name="Picture 856"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125" name="Picture 857"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126" name="Picture 858" descr="PH01575J"/>
                  <p:cNvPicPr>
                    <a:picLocks noChangeAspect="1" noChangeArrowheads="1"/>
                  </p:cNvPicPr>
                  <p:nvPr/>
                </p:nvPicPr>
                <p:blipFill>
                  <a:blip r:embed="rId33" cstate="print"/>
                  <a:srcRect/>
                  <a:stretch>
                    <a:fillRect/>
                  </a:stretch>
                </p:blipFill>
                <p:spPr bwMode="auto">
                  <a:xfrm>
                    <a:off x="5964" y="2557"/>
                    <a:ext cx="321" cy="260"/>
                  </a:xfrm>
                  <a:prstGeom prst="rect">
                    <a:avLst/>
                  </a:prstGeom>
                  <a:noFill/>
                  <a:ln w="9525">
                    <a:noFill/>
                    <a:miter lim="800000"/>
                    <a:headEnd/>
                    <a:tailEnd/>
                  </a:ln>
                </p:spPr>
              </p:pic>
              <p:pic>
                <p:nvPicPr>
                  <p:cNvPr id="65127" name="Picture 859" descr="PH01529J"/>
                  <p:cNvPicPr>
                    <a:picLocks noChangeAspect="1" noChangeArrowheads="1"/>
                  </p:cNvPicPr>
                  <p:nvPr/>
                </p:nvPicPr>
                <p:blipFill>
                  <a:blip r:embed="rId35" cstate="print"/>
                  <a:srcRect/>
                  <a:stretch>
                    <a:fillRect/>
                  </a:stretch>
                </p:blipFill>
                <p:spPr bwMode="auto">
                  <a:xfrm>
                    <a:off x="5250" y="2557"/>
                    <a:ext cx="321" cy="260"/>
                  </a:xfrm>
                  <a:prstGeom prst="rect">
                    <a:avLst/>
                  </a:prstGeom>
                  <a:noFill/>
                  <a:ln w="9525">
                    <a:noFill/>
                    <a:miter lim="800000"/>
                    <a:headEnd/>
                    <a:tailEnd/>
                  </a:ln>
                </p:spPr>
              </p:pic>
            </p:grpSp>
            <p:grpSp>
              <p:nvGrpSpPr>
                <p:cNvPr id="65099" name="Group 860"/>
                <p:cNvGrpSpPr>
                  <a:grpSpLocks/>
                </p:cNvGrpSpPr>
                <p:nvPr/>
              </p:nvGrpSpPr>
              <p:grpSpPr bwMode="auto">
                <a:xfrm>
                  <a:off x="240" y="2736"/>
                  <a:ext cx="2584" cy="241"/>
                  <a:chOff x="1872" y="2544"/>
                  <a:chExt cx="4366" cy="286"/>
                </a:xfrm>
              </p:grpSpPr>
              <p:pic>
                <p:nvPicPr>
                  <p:cNvPr id="65118" name="Picture 861"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119" name="Picture 862"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120" name="Picture 863"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121" name="Picture 864" descr="PH01575J"/>
                  <p:cNvPicPr>
                    <a:picLocks noChangeAspect="1" noChangeArrowheads="1"/>
                  </p:cNvPicPr>
                  <p:nvPr/>
                </p:nvPicPr>
                <p:blipFill>
                  <a:blip r:embed="rId33" cstate="print"/>
                  <a:srcRect/>
                  <a:stretch>
                    <a:fillRect/>
                  </a:stretch>
                </p:blipFill>
                <p:spPr bwMode="auto">
                  <a:xfrm>
                    <a:off x="5918" y="2548"/>
                    <a:ext cx="320" cy="260"/>
                  </a:xfrm>
                  <a:prstGeom prst="rect">
                    <a:avLst/>
                  </a:prstGeom>
                  <a:noFill/>
                  <a:ln w="9525">
                    <a:noFill/>
                    <a:miter lim="800000"/>
                    <a:headEnd/>
                    <a:tailEnd/>
                  </a:ln>
                </p:spPr>
              </p:pic>
              <p:pic>
                <p:nvPicPr>
                  <p:cNvPr id="65122" name="Picture 865" descr="PH01529J"/>
                  <p:cNvPicPr>
                    <a:picLocks noChangeAspect="1" noChangeArrowheads="1"/>
                  </p:cNvPicPr>
                  <p:nvPr/>
                </p:nvPicPr>
                <p:blipFill>
                  <a:blip r:embed="rId35" cstate="print"/>
                  <a:srcRect/>
                  <a:stretch>
                    <a:fillRect/>
                  </a:stretch>
                </p:blipFill>
                <p:spPr bwMode="auto">
                  <a:xfrm>
                    <a:off x="5208" y="2548"/>
                    <a:ext cx="321" cy="260"/>
                  </a:xfrm>
                  <a:prstGeom prst="rect">
                    <a:avLst/>
                  </a:prstGeom>
                  <a:noFill/>
                  <a:ln w="9525">
                    <a:noFill/>
                    <a:miter lim="800000"/>
                    <a:headEnd/>
                    <a:tailEnd/>
                  </a:ln>
                </p:spPr>
              </p:pic>
            </p:grpSp>
            <p:grpSp>
              <p:nvGrpSpPr>
                <p:cNvPr id="65100" name="Group 866"/>
                <p:cNvGrpSpPr>
                  <a:grpSpLocks/>
                </p:cNvGrpSpPr>
                <p:nvPr/>
              </p:nvGrpSpPr>
              <p:grpSpPr bwMode="auto">
                <a:xfrm>
                  <a:off x="336" y="2828"/>
                  <a:ext cx="2561" cy="245"/>
                  <a:chOff x="1872" y="2539"/>
                  <a:chExt cx="4327" cy="291"/>
                </a:xfrm>
              </p:grpSpPr>
              <p:pic>
                <p:nvPicPr>
                  <p:cNvPr id="65113" name="Picture 867"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114" name="Picture 868"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115" name="Picture 869"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116" name="Picture 870" descr="PH01575J"/>
                  <p:cNvPicPr>
                    <a:picLocks noChangeAspect="1" noChangeArrowheads="1"/>
                  </p:cNvPicPr>
                  <p:nvPr/>
                </p:nvPicPr>
                <p:blipFill>
                  <a:blip r:embed="rId33" cstate="print"/>
                  <a:srcRect/>
                  <a:stretch>
                    <a:fillRect/>
                  </a:stretch>
                </p:blipFill>
                <p:spPr bwMode="auto">
                  <a:xfrm>
                    <a:off x="5877" y="2539"/>
                    <a:ext cx="322" cy="259"/>
                  </a:xfrm>
                  <a:prstGeom prst="rect">
                    <a:avLst/>
                  </a:prstGeom>
                  <a:noFill/>
                  <a:ln w="9525">
                    <a:noFill/>
                    <a:miter lim="800000"/>
                    <a:headEnd/>
                    <a:tailEnd/>
                  </a:ln>
                </p:spPr>
              </p:pic>
              <p:pic>
                <p:nvPicPr>
                  <p:cNvPr id="65117" name="Picture 871" descr="PH01529J"/>
                  <p:cNvPicPr>
                    <a:picLocks noChangeAspect="1" noChangeArrowheads="1"/>
                  </p:cNvPicPr>
                  <p:nvPr/>
                </p:nvPicPr>
                <p:blipFill>
                  <a:blip r:embed="rId35" cstate="print"/>
                  <a:srcRect/>
                  <a:stretch>
                    <a:fillRect/>
                  </a:stretch>
                </p:blipFill>
                <p:spPr bwMode="auto">
                  <a:xfrm>
                    <a:off x="5167" y="2539"/>
                    <a:ext cx="326" cy="259"/>
                  </a:xfrm>
                  <a:prstGeom prst="rect">
                    <a:avLst/>
                  </a:prstGeom>
                  <a:noFill/>
                  <a:ln w="9525">
                    <a:noFill/>
                    <a:miter lim="800000"/>
                    <a:headEnd/>
                    <a:tailEnd/>
                  </a:ln>
                </p:spPr>
              </p:pic>
            </p:grpSp>
            <p:grpSp>
              <p:nvGrpSpPr>
                <p:cNvPr id="65101" name="Group 872"/>
                <p:cNvGrpSpPr>
                  <a:grpSpLocks/>
                </p:cNvGrpSpPr>
                <p:nvPr/>
              </p:nvGrpSpPr>
              <p:grpSpPr bwMode="auto">
                <a:xfrm>
                  <a:off x="432" y="2913"/>
                  <a:ext cx="2537" cy="256"/>
                  <a:chOff x="1872" y="2526"/>
                  <a:chExt cx="4286" cy="304"/>
                </a:xfrm>
              </p:grpSpPr>
              <p:pic>
                <p:nvPicPr>
                  <p:cNvPr id="65108" name="Picture 873"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109" name="Picture 874"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110" name="Picture 875"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111" name="Picture 876" descr="PH01575J"/>
                  <p:cNvPicPr>
                    <a:picLocks noChangeAspect="1" noChangeArrowheads="1"/>
                  </p:cNvPicPr>
                  <p:nvPr/>
                </p:nvPicPr>
                <p:blipFill>
                  <a:blip r:embed="rId33" cstate="print"/>
                  <a:srcRect/>
                  <a:stretch>
                    <a:fillRect/>
                  </a:stretch>
                </p:blipFill>
                <p:spPr bwMode="auto">
                  <a:xfrm>
                    <a:off x="5837" y="2526"/>
                    <a:ext cx="321" cy="264"/>
                  </a:xfrm>
                  <a:prstGeom prst="rect">
                    <a:avLst/>
                  </a:prstGeom>
                  <a:noFill/>
                  <a:ln w="9525">
                    <a:noFill/>
                    <a:miter lim="800000"/>
                    <a:headEnd/>
                    <a:tailEnd/>
                  </a:ln>
                </p:spPr>
              </p:pic>
              <p:pic>
                <p:nvPicPr>
                  <p:cNvPr id="65112" name="Picture 877" descr="PH01529J"/>
                  <p:cNvPicPr>
                    <a:picLocks noChangeAspect="1" noChangeArrowheads="1"/>
                  </p:cNvPicPr>
                  <p:nvPr/>
                </p:nvPicPr>
                <p:blipFill>
                  <a:blip r:embed="rId35" cstate="print"/>
                  <a:srcRect/>
                  <a:stretch>
                    <a:fillRect/>
                  </a:stretch>
                </p:blipFill>
                <p:spPr bwMode="auto">
                  <a:xfrm>
                    <a:off x="5123" y="2526"/>
                    <a:ext cx="321" cy="264"/>
                  </a:xfrm>
                  <a:prstGeom prst="rect">
                    <a:avLst/>
                  </a:prstGeom>
                  <a:noFill/>
                  <a:ln w="9525">
                    <a:noFill/>
                    <a:miter lim="800000"/>
                    <a:headEnd/>
                    <a:tailEnd/>
                  </a:ln>
                </p:spPr>
              </p:pic>
            </p:grpSp>
            <p:grpSp>
              <p:nvGrpSpPr>
                <p:cNvPr id="65102" name="Group 878"/>
                <p:cNvGrpSpPr>
                  <a:grpSpLocks/>
                </p:cNvGrpSpPr>
                <p:nvPr/>
              </p:nvGrpSpPr>
              <p:grpSpPr bwMode="auto">
                <a:xfrm>
                  <a:off x="528" y="3001"/>
                  <a:ext cx="2512" cy="264"/>
                  <a:chOff x="1872" y="2517"/>
                  <a:chExt cx="4244" cy="313"/>
                </a:xfrm>
              </p:grpSpPr>
              <p:pic>
                <p:nvPicPr>
                  <p:cNvPr id="65103" name="Picture 879"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104" name="Picture 880"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105" name="Picture 881"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106" name="Picture 882" descr="PH01575J"/>
                  <p:cNvPicPr>
                    <a:picLocks noChangeAspect="1" noChangeArrowheads="1"/>
                  </p:cNvPicPr>
                  <p:nvPr/>
                </p:nvPicPr>
                <p:blipFill>
                  <a:blip r:embed="rId33" cstate="print"/>
                  <a:srcRect/>
                  <a:stretch>
                    <a:fillRect/>
                  </a:stretch>
                </p:blipFill>
                <p:spPr bwMode="auto">
                  <a:xfrm>
                    <a:off x="5795" y="2517"/>
                    <a:ext cx="321" cy="259"/>
                  </a:xfrm>
                  <a:prstGeom prst="rect">
                    <a:avLst/>
                  </a:prstGeom>
                  <a:noFill/>
                  <a:ln w="9525">
                    <a:noFill/>
                    <a:miter lim="800000"/>
                    <a:headEnd/>
                    <a:tailEnd/>
                  </a:ln>
                </p:spPr>
              </p:pic>
              <p:pic>
                <p:nvPicPr>
                  <p:cNvPr id="65107" name="Picture 883" descr="PH01529J"/>
                  <p:cNvPicPr>
                    <a:picLocks noChangeAspect="1" noChangeArrowheads="1"/>
                  </p:cNvPicPr>
                  <p:nvPr/>
                </p:nvPicPr>
                <p:blipFill>
                  <a:blip r:embed="rId35" cstate="print"/>
                  <a:srcRect/>
                  <a:stretch>
                    <a:fillRect/>
                  </a:stretch>
                </p:blipFill>
                <p:spPr bwMode="auto">
                  <a:xfrm>
                    <a:off x="5081" y="2517"/>
                    <a:ext cx="321" cy="259"/>
                  </a:xfrm>
                  <a:prstGeom prst="rect">
                    <a:avLst/>
                  </a:prstGeom>
                  <a:noFill/>
                  <a:ln w="9525">
                    <a:noFill/>
                    <a:miter lim="800000"/>
                    <a:headEnd/>
                    <a:tailEnd/>
                  </a:ln>
                </p:spPr>
              </p:pic>
            </p:grpSp>
          </p:grpSp>
          <p:grpSp>
            <p:nvGrpSpPr>
              <p:cNvPr id="65005" name="Group 884"/>
              <p:cNvGrpSpPr>
                <a:grpSpLocks/>
              </p:cNvGrpSpPr>
              <p:nvPr/>
            </p:nvGrpSpPr>
            <p:grpSpPr bwMode="auto">
              <a:xfrm>
                <a:off x="1296" y="660"/>
                <a:ext cx="1462" cy="301"/>
                <a:chOff x="144" y="2614"/>
                <a:chExt cx="2459" cy="651"/>
              </a:xfrm>
            </p:grpSpPr>
            <p:grpSp>
              <p:nvGrpSpPr>
                <p:cNvPr id="65068" name="Group 885"/>
                <p:cNvGrpSpPr>
                  <a:grpSpLocks/>
                </p:cNvGrpSpPr>
                <p:nvPr/>
              </p:nvGrpSpPr>
              <p:grpSpPr bwMode="auto">
                <a:xfrm>
                  <a:off x="144" y="2614"/>
                  <a:ext cx="2316" cy="267"/>
                  <a:chOff x="1872" y="2513"/>
                  <a:chExt cx="3915" cy="317"/>
                </a:xfrm>
              </p:grpSpPr>
              <p:pic>
                <p:nvPicPr>
                  <p:cNvPr id="65093" name="Picture 88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094" name="Picture 88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095" name="Picture 88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096" name="Picture 889" descr="PH01575J"/>
                  <p:cNvPicPr>
                    <a:picLocks noChangeAspect="1" noChangeArrowheads="1"/>
                  </p:cNvPicPr>
                  <p:nvPr/>
                </p:nvPicPr>
                <p:blipFill>
                  <a:blip r:embed="rId33" cstate="print"/>
                  <a:srcRect/>
                  <a:stretch>
                    <a:fillRect/>
                  </a:stretch>
                </p:blipFill>
                <p:spPr bwMode="auto">
                  <a:xfrm>
                    <a:off x="5466" y="2513"/>
                    <a:ext cx="321" cy="259"/>
                  </a:xfrm>
                  <a:prstGeom prst="rect">
                    <a:avLst/>
                  </a:prstGeom>
                  <a:noFill/>
                  <a:ln w="9525">
                    <a:noFill/>
                    <a:miter lim="800000"/>
                    <a:headEnd/>
                    <a:tailEnd/>
                  </a:ln>
                </p:spPr>
              </p:pic>
              <p:pic>
                <p:nvPicPr>
                  <p:cNvPr id="65097" name="Picture 890" descr="PH01529J"/>
                  <p:cNvPicPr>
                    <a:picLocks noChangeAspect="1" noChangeArrowheads="1"/>
                  </p:cNvPicPr>
                  <p:nvPr/>
                </p:nvPicPr>
                <p:blipFill>
                  <a:blip r:embed="rId36" cstate="print"/>
                  <a:srcRect/>
                  <a:stretch>
                    <a:fillRect/>
                  </a:stretch>
                </p:blipFill>
                <p:spPr bwMode="auto">
                  <a:xfrm>
                    <a:off x="4756" y="2513"/>
                    <a:ext cx="317" cy="259"/>
                  </a:xfrm>
                  <a:prstGeom prst="rect">
                    <a:avLst/>
                  </a:prstGeom>
                  <a:noFill/>
                  <a:ln w="9525">
                    <a:noFill/>
                    <a:miter lim="800000"/>
                    <a:headEnd/>
                    <a:tailEnd/>
                  </a:ln>
                </p:spPr>
              </p:pic>
            </p:grpSp>
            <p:grpSp>
              <p:nvGrpSpPr>
                <p:cNvPr id="65069" name="Group 891"/>
                <p:cNvGrpSpPr>
                  <a:grpSpLocks/>
                </p:cNvGrpSpPr>
                <p:nvPr/>
              </p:nvGrpSpPr>
              <p:grpSpPr bwMode="auto">
                <a:xfrm>
                  <a:off x="240" y="2702"/>
                  <a:ext cx="2292" cy="275"/>
                  <a:chOff x="1872" y="2504"/>
                  <a:chExt cx="3872" cy="326"/>
                </a:xfrm>
              </p:grpSpPr>
              <p:pic>
                <p:nvPicPr>
                  <p:cNvPr id="65088" name="Picture 89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089" name="Picture 89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090" name="Picture 89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091" name="Picture 895" descr="PH01575J"/>
                  <p:cNvPicPr>
                    <a:picLocks noChangeAspect="1" noChangeArrowheads="1"/>
                  </p:cNvPicPr>
                  <p:nvPr/>
                </p:nvPicPr>
                <p:blipFill>
                  <a:blip r:embed="rId33" cstate="print"/>
                  <a:srcRect/>
                  <a:stretch>
                    <a:fillRect/>
                  </a:stretch>
                </p:blipFill>
                <p:spPr bwMode="auto">
                  <a:xfrm>
                    <a:off x="5419" y="2504"/>
                    <a:ext cx="325" cy="259"/>
                  </a:xfrm>
                  <a:prstGeom prst="rect">
                    <a:avLst/>
                  </a:prstGeom>
                  <a:noFill/>
                  <a:ln w="9525">
                    <a:noFill/>
                    <a:miter lim="800000"/>
                    <a:headEnd/>
                    <a:tailEnd/>
                  </a:ln>
                </p:spPr>
              </p:pic>
              <p:pic>
                <p:nvPicPr>
                  <p:cNvPr id="65092" name="Picture 896" descr="PH01529J"/>
                  <p:cNvPicPr>
                    <a:picLocks noChangeAspect="1" noChangeArrowheads="1"/>
                  </p:cNvPicPr>
                  <p:nvPr/>
                </p:nvPicPr>
                <p:blipFill>
                  <a:blip r:embed="rId35" cstate="print"/>
                  <a:srcRect/>
                  <a:stretch>
                    <a:fillRect/>
                  </a:stretch>
                </p:blipFill>
                <p:spPr bwMode="auto">
                  <a:xfrm>
                    <a:off x="4714" y="2504"/>
                    <a:ext cx="321" cy="259"/>
                  </a:xfrm>
                  <a:prstGeom prst="rect">
                    <a:avLst/>
                  </a:prstGeom>
                  <a:noFill/>
                  <a:ln w="9525">
                    <a:noFill/>
                    <a:miter lim="800000"/>
                    <a:headEnd/>
                    <a:tailEnd/>
                  </a:ln>
                </p:spPr>
              </p:pic>
            </p:grpSp>
            <p:grpSp>
              <p:nvGrpSpPr>
                <p:cNvPr id="65070" name="Group 897"/>
                <p:cNvGrpSpPr>
                  <a:grpSpLocks/>
                </p:cNvGrpSpPr>
                <p:nvPr/>
              </p:nvGrpSpPr>
              <p:grpSpPr bwMode="auto">
                <a:xfrm>
                  <a:off x="336" y="2790"/>
                  <a:ext cx="2267" cy="283"/>
                  <a:chOff x="1872" y="2494"/>
                  <a:chExt cx="3831" cy="336"/>
                </a:xfrm>
              </p:grpSpPr>
              <p:pic>
                <p:nvPicPr>
                  <p:cNvPr id="65083" name="Picture 89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084" name="Picture 89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085" name="Picture 90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086" name="Picture 901" descr="PH01575J"/>
                  <p:cNvPicPr>
                    <a:picLocks noChangeAspect="1" noChangeArrowheads="1"/>
                  </p:cNvPicPr>
                  <p:nvPr/>
                </p:nvPicPr>
                <p:blipFill>
                  <a:blip r:embed="rId33" cstate="print"/>
                  <a:srcRect/>
                  <a:stretch>
                    <a:fillRect/>
                  </a:stretch>
                </p:blipFill>
                <p:spPr bwMode="auto">
                  <a:xfrm>
                    <a:off x="5382" y="2494"/>
                    <a:ext cx="321" cy="259"/>
                  </a:xfrm>
                  <a:prstGeom prst="rect">
                    <a:avLst/>
                  </a:prstGeom>
                  <a:noFill/>
                  <a:ln w="9525">
                    <a:noFill/>
                    <a:miter lim="800000"/>
                    <a:headEnd/>
                    <a:tailEnd/>
                  </a:ln>
                </p:spPr>
              </p:pic>
              <p:pic>
                <p:nvPicPr>
                  <p:cNvPr id="65087" name="Picture 902" descr="PH01529J"/>
                  <p:cNvPicPr>
                    <a:picLocks noChangeAspect="1" noChangeArrowheads="1"/>
                  </p:cNvPicPr>
                  <p:nvPr/>
                </p:nvPicPr>
                <p:blipFill>
                  <a:blip r:embed="rId35" cstate="print"/>
                  <a:srcRect/>
                  <a:stretch>
                    <a:fillRect/>
                  </a:stretch>
                </p:blipFill>
                <p:spPr bwMode="auto">
                  <a:xfrm>
                    <a:off x="4672" y="2494"/>
                    <a:ext cx="321" cy="259"/>
                  </a:xfrm>
                  <a:prstGeom prst="rect">
                    <a:avLst/>
                  </a:prstGeom>
                  <a:noFill/>
                  <a:ln w="9525">
                    <a:noFill/>
                    <a:miter lim="800000"/>
                    <a:headEnd/>
                    <a:tailEnd/>
                  </a:ln>
                </p:spPr>
              </p:pic>
            </p:grpSp>
            <p:grpSp>
              <p:nvGrpSpPr>
                <p:cNvPr id="65071" name="Group 903"/>
                <p:cNvGrpSpPr>
                  <a:grpSpLocks/>
                </p:cNvGrpSpPr>
                <p:nvPr/>
              </p:nvGrpSpPr>
              <p:grpSpPr bwMode="auto">
                <a:xfrm>
                  <a:off x="432" y="2928"/>
                  <a:ext cx="1392" cy="241"/>
                  <a:chOff x="1872" y="2544"/>
                  <a:chExt cx="2352" cy="286"/>
                </a:xfrm>
              </p:grpSpPr>
              <p:pic>
                <p:nvPicPr>
                  <p:cNvPr id="65078" name="Picture 90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079" name="Picture 90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080" name="Picture 90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081" name="Picture 907"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082" name="Picture 908"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5072" name="Group 909"/>
                <p:cNvGrpSpPr>
                  <a:grpSpLocks/>
                </p:cNvGrpSpPr>
                <p:nvPr/>
              </p:nvGrpSpPr>
              <p:grpSpPr bwMode="auto">
                <a:xfrm>
                  <a:off x="528" y="3024"/>
                  <a:ext cx="1392" cy="241"/>
                  <a:chOff x="1872" y="2544"/>
                  <a:chExt cx="2352" cy="286"/>
                </a:xfrm>
              </p:grpSpPr>
              <p:pic>
                <p:nvPicPr>
                  <p:cNvPr id="65073" name="Picture 91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074" name="Picture 91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075" name="Picture 91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076" name="Picture 913"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077" name="Picture 914"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5006" name="Group 915"/>
              <p:cNvGrpSpPr>
                <a:grpSpLocks/>
              </p:cNvGrpSpPr>
              <p:nvPr/>
            </p:nvGrpSpPr>
            <p:grpSpPr bwMode="auto">
              <a:xfrm>
                <a:off x="1632" y="480"/>
                <a:ext cx="1458" cy="289"/>
                <a:chOff x="144" y="2640"/>
                <a:chExt cx="2452" cy="625"/>
              </a:xfrm>
            </p:grpSpPr>
            <p:grpSp>
              <p:nvGrpSpPr>
                <p:cNvPr id="65038" name="Group 916"/>
                <p:cNvGrpSpPr>
                  <a:grpSpLocks/>
                </p:cNvGrpSpPr>
                <p:nvPr/>
              </p:nvGrpSpPr>
              <p:grpSpPr bwMode="auto">
                <a:xfrm>
                  <a:off x="144" y="2640"/>
                  <a:ext cx="2168" cy="241"/>
                  <a:chOff x="1872" y="2544"/>
                  <a:chExt cx="3665" cy="286"/>
                </a:xfrm>
              </p:grpSpPr>
              <p:pic>
                <p:nvPicPr>
                  <p:cNvPr id="65063" name="Picture 917"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064" name="Picture 918"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065" name="Picture 919"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066" name="Picture 920" descr="PH01575J"/>
                  <p:cNvPicPr>
                    <a:picLocks noChangeAspect="1" noChangeArrowheads="1"/>
                  </p:cNvPicPr>
                  <p:nvPr/>
                </p:nvPicPr>
                <p:blipFill>
                  <a:blip r:embed="rId33" cstate="print"/>
                  <a:srcRect/>
                  <a:stretch>
                    <a:fillRect/>
                  </a:stretch>
                </p:blipFill>
                <p:spPr bwMode="auto">
                  <a:xfrm>
                    <a:off x="5217" y="2557"/>
                    <a:ext cx="320" cy="260"/>
                  </a:xfrm>
                  <a:prstGeom prst="rect">
                    <a:avLst/>
                  </a:prstGeom>
                  <a:noFill/>
                  <a:ln w="9525">
                    <a:noFill/>
                    <a:miter lim="800000"/>
                    <a:headEnd/>
                    <a:tailEnd/>
                  </a:ln>
                </p:spPr>
              </p:pic>
              <p:pic>
                <p:nvPicPr>
                  <p:cNvPr id="65067" name="Picture 921" descr="PH01529J"/>
                  <p:cNvPicPr>
                    <a:picLocks noChangeAspect="1" noChangeArrowheads="1"/>
                  </p:cNvPicPr>
                  <p:nvPr/>
                </p:nvPicPr>
                <p:blipFill>
                  <a:blip r:embed="rId35" cstate="print"/>
                  <a:srcRect/>
                  <a:stretch>
                    <a:fillRect/>
                  </a:stretch>
                </p:blipFill>
                <p:spPr bwMode="auto">
                  <a:xfrm>
                    <a:off x="4507" y="2557"/>
                    <a:ext cx="321" cy="260"/>
                  </a:xfrm>
                  <a:prstGeom prst="rect">
                    <a:avLst/>
                  </a:prstGeom>
                  <a:noFill/>
                  <a:ln w="9525">
                    <a:noFill/>
                    <a:miter lim="800000"/>
                    <a:headEnd/>
                    <a:tailEnd/>
                  </a:ln>
                </p:spPr>
              </p:pic>
            </p:grpSp>
            <p:grpSp>
              <p:nvGrpSpPr>
                <p:cNvPr id="65039" name="Group 922"/>
                <p:cNvGrpSpPr>
                  <a:grpSpLocks/>
                </p:cNvGrpSpPr>
                <p:nvPr/>
              </p:nvGrpSpPr>
              <p:grpSpPr bwMode="auto">
                <a:xfrm>
                  <a:off x="240" y="2736"/>
                  <a:ext cx="2142" cy="241"/>
                  <a:chOff x="1872" y="2544"/>
                  <a:chExt cx="3620" cy="286"/>
                </a:xfrm>
              </p:grpSpPr>
              <p:pic>
                <p:nvPicPr>
                  <p:cNvPr id="65058" name="Picture 923"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059" name="Picture 924"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060" name="Picture 925"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061" name="Picture 926" descr="PH01575J"/>
                  <p:cNvPicPr>
                    <a:picLocks noChangeAspect="1" noChangeArrowheads="1"/>
                  </p:cNvPicPr>
                  <p:nvPr/>
                </p:nvPicPr>
                <p:blipFill>
                  <a:blip r:embed="rId33" cstate="print"/>
                  <a:srcRect/>
                  <a:stretch>
                    <a:fillRect/>
                  </a:stretch>
                </p:blipFill>
                <p:spPr bwMode="auto">
                  <a:xfrm>
                    <a:off x="5172" y="2548"/>
                    <a:ext cx="320" cy="260"/>
                  </a:xfrm>
                  <a:prstGeom prst="rect">
                    <a:avLst/>
                  </a:prstGeom>
                  <a:noFill/>
                  <a:ln w="9525">
                    <a:noFill/>
                    <a:miter lim="800000"/>
                    <a:headEnd/>
                    <a:tailEnd/>
                  </a:ln>
                </p:spPr>
              </p:pic>
              <p:pic>
                <p:nvPicPr>
                  <p:cNvPr id="65062" name="Picture 927" descr="PH01529J"/>
                  <p:cNvPicPr>
                    <a:picLocks noChangeAspect="1" noChangeArrowheads="1"/>
                  </p:cNvPicPr>
                  <p:nvPr/>
                </p:nvPicPr>
                <p:blipFill>
                  <a:blip r:embed="rId35" cstate="print"/>
                  <a:srcRect/>
                  <a:stretch>
                    <a:fillRect/>
                  </a:stretch>
                </p:blipFill>
                <p:spPr bwMode="auto">
                  <a:xfrm>
                    <a:off x="4460" y="2548"/>
                    <a:ext cx="320" cy="260"/>
                  </a:xfrm>
                  <a:prstGeom prst="rect">
                    <a:avLst/>
                  </a:prstGeom>
                  <a:noFill/>
                  <a:ln w="9525">
                    <a:noFill/>
                    <a:miter lim="800000"/>
                    <a:headEnd/>
                    <a:tailEnd/>
                  </a:ln>
                </p:spPr>
              </p:pic>
            </p:grpSp>
            <p:grpSp>
              <p:nvGrpSpPr>
                <p:cNvPr id="65040" name="Group 928"/>
                <p:cNvGrpSpPr>
                  <a:grpSpLocks/>
                </p:cNvGrpSpPr>
                <p:nvPr/>
              </p:nvGrpSpPr>
              <p:grpSpPr bwMode="auto">
                <a:xfrm>
                  <a:off x="336" y="2828"/>
                  <a:ext cx="2119" cy="245"/>
                  <a:chOff x="1872" y="2539"/>
                  <a:chExt cx="3580" cy="291"/>
                </a:xfrm>
              </p:grpSpPr>
              <p:pic>
                <p:nvPicPr>
                  <p:cNvPr id="65053" name="Picture 929"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054" name="Picture 930"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055" name="Picture 931"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056" name="Picture 932" descr="PH01575J"/>
                  <p:cNvPicPr>
                    <a:picLocks noChangeAspect="1" noChangeArrowheads="1"/>
                  </p:cNvPicPr>
                  <p:nvPr/>
                </p:nvPicPr>
                <p:blipFill>
                  <a:blip r:embed="rId38" cstate="print"/>
                  <a:srcRect/>
                  <a:stretch>
                    <a:fillRect/>
                  </a:stretch>
                </p:blipFill>
                <p:spPr bwMode="auto">
                  <a:xfrm>
                    <a:off x="5136" y="2539"/>
                    <a:ext cx="316" cy="259"/>
                  </a:xfrm>
                  <a:prstGeom prst="rect">
                    <a:avLst/>
                  </a:prstGeom>
                  <a:noFill/>
                  <a:ln w="9525">
                    <a:noFill/>
                    <a:miter lim="800000"/>
                    <a:headEnd/>
                    <a:tailEnd/>
                  </a:ln>
                </p:spPr>
              </p:pic>
              <p:pic>
                <p:nvPicPr>
                  <p:cNvPr id="65057" name="Picture 933" descr="PH01529J"/>
                  <p:cNvPicPr>
                    <a:picLocks noChangeAspect="1" noChangeArrowheads="1"/>
                  </p:cNvPicPr>
                  <p:nvPr/>
                </p:nvPicPr>
                <p:blipFill>
                  <a:blip r:embed="rId35" cstate="print"/>
                  <a:srcRect/>
                  <a:stretch>
                    <a:fillRect/>
                  </a:stretch>
                </p:blipFill>
                <p:spPr bwMode="auto">
                  <a:xfrm>
                    <a:off x="4422" y="2539"/>
                    <a:ext cx="321" cy="259"/>
                  </a:xfrm>
                  <a:prstGeom prst="rect">
                    <a:avLst/>
                  </a:prstGeom>
                  <a:noFill/>
                  <a:ln w="9525">
                    <a:noFill/>
                    <a:miter lim="800000"/>
                    <a:headEnd/>
                    <a:tailEnd/>
                  </a:ln>
                </p:spPr>
              </p:pic>
            </p:grpSp>
            <p:grpSp>
              <p:nvGrpSpPr>
                <p:cNvPr id="65041" name="Group 934"/>
                <p:cNvGrpSpPr>
                  <a:grpSpLocks/>
                </p:cNvGrpSpPr>
                <p:nvPr/>
              </p:nvGrpSpPr>
              <p:grpSpPr bwMode="auto">
                <a:xfrm>
                  <a:off x="432" y="2913"/>
                  <a:ext cx="2092" cy="256"/>
                  <a:chOff x="1872" y="2526"/>
                  <a:chExt cx="3536" cy="304"/>
                </a:xfrm>
              </p:grpSpPr>
              <p:pic>
                <p:nvPicPr>
                  <p:cNvPr id="65048" name="Picture 935"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049" name="Picture 936"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050" name="Picture 937"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051" name="Picture 938" descr="PH01575J"/>
                  <p:cNvPicPr>
                    <a:picLocks noChangeAspect="1" noChangeArrowheads="1"/>
                  </p:cNvPicPr>
                  <p:nvPr/>
                </p:nvPicPr>
                <p:blipFill>
                  <a:blip r:embed="rId33" cstate="print"/>
                  <a:srcRect/>
                  <a:stretch>
                    <a:fillRect/>
                  </a:stretch>
                </p:blipFill>
                <p:spPr bwMode="auto">
                  <a:xfrm>
                    <a:off x="5088" y="2526"/>
                    <a:ext cx="320" cy="264"/>
                  </a:xfrm>
                  <a:prstGeom prst="rect">
                    <a:avLst/>
                  </a:prstGeom>
                  <a:noFill/>
                  <a:ln w="9525">
                    <a:noFill/>
                    <a:miter lim="800000"/>
                    <a:headEnd/>
                    <a:tailEnd/>
                  </a:ln>
                </p:spPr>
              </p:pic>
              <p:pic>
                <p:nvPicPr>
                  <p:cNvPr id="65052" name="Picture 939" descr="PH01529J"/>
                  <p:cNvPicPr>
                    <a:picLocks noChangeAspect="1" noChangeArrowheads="1"/>
                  </p:cNvPicPr>
                  <p:nvPr/>
                </p:nvPicPr>
                <p:blipFill>
                  <a:blip r:embed="rId35" cstate="print"/>
                  <a:srcRect/>
                  <a:stretch>
                    <a:fillRect/>
                  </a:stretch>
                </p:blipFill>
                <p:spPr bwMode="auto">
                  <a:xfrm>
                    <a:off x="4380" y="2526"/>
                    <a:ext cx="316" cy="264"/>
                  </a:xfrm>
                  <a:prstGeom prst="rect">
                    <a:avLst/>
                  </a:prstGeom>
                  <a:noFill/>
                  <a:ln w="9525">
                    <a:noFill/>
                    <a:miter lim="800000"/>
                    <a:headEnd/>
                    <a:tailEnd/>
                  </a:ln>
                </p:spPr>
              </p:pic>
            </p:grpSp>
            <p:grpSp>
              <p:nvGrpSpPr>
                <p:cNvPr id="65042" name="Group 940"/>
                <p:cNvGrpSpPr>
                  <a:grpSpLocks/>
                </p:cNvGrpSpPr>
                <p:nvPr/>
              </p:nvGrpSpPr>
              <p:grpSpPr bwMode="auto">
                <a:xfrm>
                  <a:off x="528" y="3001"/>
                  <a:ext cx="2068" cy="264"/>
                  <a:chOff x="1872" y="2517"/>
                  <a:chExt cx="3496" cy="313"/>
                </a:xfrm>
              </p:grpSpPr>
              <p:pic>
                <p:nvPicPr>
                  <p:cNvPr id="65043" name="Picture 941"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044" name="Picture 942"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045" name="Picture 943"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046" name="Picture 944" descr="PH01575J"/>
                  <p:cNvPicPr>
                    <a:picLocks noChangeAspect="1" noChangeArrowheads="1"/>
                  </p:cNvPicPr>
                  <p:nvPr/>
                </p:nvPicPr>
                <p:blipFill>
                  <a:blip r:embed="rId33" cstate="print"/>
                  <a:srcRect/>
                  <a:stretch>
                    <a:fillRect/>
                  </a:stretch>
                </p:blipFill>
                <p:spPr bwMode="auto">
                  <a:xfrm>
                    <a:off x="5052" y="2517"/>
                    <a:ext cx="316" cy="259"/>
                  </a:xfrm>
                  <a:prstGeom prst="rect">
                    <a:avLst/>
                  </a:prstGeom>
                  <a:noFill/>
                  <a:ln w="9525">
                    <a:noFill/>
                    <a:miter lim="800000"/>
                    <a:headEnd/>
                    <a:tailEnd/>
                  </a:ln>
                </p:spPr>
              </p:pic>
              <p:pic>
                <p:nvPicPr>
                  <p:cNvPr id="65047" name="Picture 945" descr="PH01529J"/>
                  <p:cNvPicPr>
                    <a:picLocks noChangeAspect="1" noChangeArrowheads="1"/>
                  </p:cNvPicPr>
                  <p:nvPr/>
                </p:nvPicPr>
                <p:blipFill>
                  <a:blip r:embed="rId35" cstate="print"/>
                  <a:srcRect/>
                  <a:stretch>
                    <a:fillRect/>
                  </a:stretch>
                </p:blipFill>
                <p:spPr bwMode="auto">
                  <a:xfrm>
                    <a:off x="4338" y="2517"/>
                    <a:ext cx="321" cy="259"/>
                  </a:xfrm>
                  <a:prstGeom prst="rect">
                    <a:avLst/>
                  </a:prstGeom>
                  <a:noFill/>
                  <a:ln w="9525">
                    <a:noFill/>
                    <a:miter lim="800000"/>
                    <a:headEnd/>
                    <a:tailEnd/>
                  </a:ln>
                </p:spPr>
              </p:pic>
            </p:grpSp>
          </p:grpSp>
          <p:grpSp>
            <p:nvGrpSpPr>
              <p:cNvPr id="65007" name="Group 946"/>
              <p:cNvGrpSpPr>
                <a:grpSpLocks/>
              </p:cNvGrpSpPr>
              <p:nvPr/>
            </p:nvGrpSpPr>
            <p:grpSpPr bwMode="auto">
              <a:xfrm>
                <a:off x="1248" y="288"/>
                <a:ext cx="1559" cy="289"/>
                <a:chOff x="144" y="2640"/>
                <a:chExt cx="2621" cy="625"/>
              </a:xfrm>
            </p:grpSpPr>
            <p:grpSp>
              <p:nvGrpSpPr>
                <p:cNvPr id="65008" name="Group 947"/>
                <p:cNvGrpSpPr>
                  <a:grpSpLocks/>
                </p:cNvGrpSpPr>
                <p:nvPr/>
              </p:nvGrpSpPr>
              <p:grpSpPr bwMode="auto">
                <a:xfrm>
                  <a:off x="144" y="2640"/>
                  <a:ext cx="2337" cy="271"/>
                  <a:chOff x="1872" y="2544"/>
                  <a:chExt cx="3948" cy="322"/>
                </a:xfrm>
              </p:grpSpPr>
              <p:pic>
                <p:nvPicPr>
                  <p:cNvPr id="65033" name="Picture 94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034" name="Picture 94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035" name="Picture 95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036" name="Picture 951" descr="PH01575J"/>
                  <p:cNvPicPr>
                    <a:picLocks noChangeAspect="1" noChangeArrowheads="1"/>
                  </p:cNvPicPr>
                  <p:nvPr/>
                </p:nvPicPr>
                <p:blipFill>
                  <a:blip r:embed="rId33" cstate="print"/>
                  <a:srcRect/>
                  <a:stretch>
                    <a:fillRect/>
                  </a:stretch>
                </p:blipFill>
                <p:spPr bwMode="auto">
                  <a:xfrm>
                    <a:off x="5500" y="2603"/>
                    <a:ext cx="320" cy="263"/>
                  </a:xfrm>
                  <a:prstGeom prst="rect">
                    <a:avLst/>
                  </a:prstGeom>
                  <a:noFill/>
                  <a:ln w="9525">
                    <a:noFill/>
                    <a:miter lim="800000"/>
                    <a:headEnd/>
                    <a:tailEnd/>
                  </a:ln>
                </p:spPr>
              </p:pic>
              <p:pic>
                <p:nvPicPr>
                  <p:cNvPr id="65037" name="Picture 952" descr="PH01529J"/>
                  <p:cNvPicPr>
                    <a:picLocks noChangeAspect="1" noChangeArrowheads="1"/>
                  </p:cNvPicPr>
                  <p:nvPr/>
                </p:nvPicPr>
                <p:blipFill>
                  <a:blip r:embed="rId35" cstate="print"/>
                  <a:srcRect/>
                  <a:stretch>
                    <a:fillRect/>
                  </a:stretch>
                </p:blipFill>
                <p:spPr bwMode="auto">
                  <a:xfrm>
                    <a:off x="4790" y="2602"/>
                    <a:ext cx="321" cy="259"/>
                  </a:xfrm>
                  <a:prstGeom prst="rect">
                    <a:avLst/>
                  </a:prstGeom>
                  <a:noFill/>
                  <a:ln w="9525">
                    <a:noFill/>
                    <a:miter lim="800000"/>
                    <a:headEnd/>
                    <a:tailEnd/>
                  </a:ln>
                </p:spPr>
              </p:pic>
            </p:grpSp>
            <p:grpSp>
              <p:nvGrpSpPr>
                <p:cNvPr id="65009" name="Group 953"/>
                <p:cNvGrpSpPr>
                  <a:grpSpLocks/>
                </p:cNvGrpSpPr>
                <p:nvPr/>
              </p:nvGrpSpPr>
              <p:grpSpPr bwMode="auto">
                <a:xfrm>
                  <a:off x="240" y="2736"/>
                  <a:ext cx="2314" cy="260"/>
                  <a:chOff x="1872" y="2544"/>
                  <a:chExt cx="3909" cy="308"/>
                </a:xfrm>
              </p:grpSpPr>
              <p:pic>
                <p:nvPicPr>
                  <p:cNvPr id="65028" name="Picture 95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029" name="Picture 95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030" name="Picture 95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031" name="Picture 957" descr="PH01575J"/>
                  <p:cNvPicPr>
                    <a:picLocks noChangeAspect="1" noChangeArrowheads="1"/>
                  </p:cNvPicPr>
                  <p:nvPr/>
                </p:nvPicPr>
                <p:blipFill>
                  <a:blip r:embed="rId33" cstate="print"/>
                  <a:srcRect/>
                  <a:stretch>
                    <a:fillRect/>
                  </a:stretch>
                </p:blipFill>
                <p:spPr bwMode="auto">
                  <a:xfrm>
                    <a:off x="5460" y="2593"/>
                    <a:ext cx="321" cy="259"/>
                  </a:xfrm>
                  <a:prstGeom prst="rect">
                    <a:avLst/>
                  </a:prstGeom>
                  <a:noFill/>
                  <a:ln w="9525">
                    <a:noFill/>
                    <a:miter lim="800000"/>
                    <a:headEnd/>
                    <a:tailEnd/>
                  </a:ln>
                </p:spPr>
              </p:pic>
              <p:pic>
                <p:nvPicPr>
                  <p:cNvPr id="65032" name="Picture 958" descr="PH01529J"/>
                  <p:cNvPicPr>
                    <a:picLocks noChangeAspect="1" noChangeArrowheads="1"/>
                  </p:cNvPicPr>
                  <p:nvPr/>
                </p:nvPicPr>
                <p:blipFill>
                  <a:blip r:embed="rId35" cstate="print"/>
                  <a:srcRect/>
                  <a:stretch>
                    <a:fillRect/>
                  </a:stretch>
                </p:blipFill>
                <p:spPr bwMode="auto">
                  <a:xfrm>
                    <a:off x="4742" y="2593"/>
                    <a:ext cx="321" cy="259"/>
                  </a:xfrm>
                  <a:prstGeom prst="rect">
                    <a:avLst/>
                  </a:prstGeom>
                  <a:noFill/>
                  <a:ln w="9525">
                    <a:noFill/>
                    <a:miter lim="800000"/>
                    <a:headEnd/>
                    <a:tailEnd/>
                  </a:ln>
                </p:spPr>
              </p:pic>
            </p:grpSp>
            <p:grpSp>
              <p:nvGrpSpPr>
                <p:cNvPr id="65010" name="Group 959"/>
                <p:cNvGrpSpPr>
                  <a:grpSpLocks/>
                </p:cNvGrpSpPr>
                <p:nvPr/>
              </p:nvGrpSpPr>
              <p:grpSpPr bwMode="auto">
                <a:xfrm>
                  <a:off x="336" y="2832"/>
                  <a:ext cx="2287" cy="253"/>
                  <a:chOff x="1872" y="2544"/>
                  <a:chExt cx="3863" cy="300"/>
                </a:xfrm>
              </p:grpSpPr>
              <p:pic>
                <p:nvPicPr>
                  <p:cNvPr id="65023" name="Picture 96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024" name="Picture 96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025" name="Picture 96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026" name="Picture 963" descr="PH01575J"/>
                  <p:cNvPicPr>
                    <a:picLocks noChangeAspect="1" noChangeArrowheads="1"/>
                  </p:cNvPicPr>
                  <p:nvPr/>
                </p:nvPicPr>
                <p:blipFill>
                  <a:blip r:embed="rId33" cstate="print"/>
                  <a:srcRect/>
                  <a:stretch>
                    <a:fillRect/>
                  </a:stretch>
                </p:blipFill>
                <p:spPr bwMode="auto">
                  <a:xfrm>
                    <a:off x="5414" y="2585"/>
                    <a:ext cx="321" cy="259"/>
                  </a:xfrm>
                  <a:prstGeom prst="rect">
                    <a:avLst/>
                  </a:prstGeom>
                  <a:noFill/>
                  <a:ln w="9525">
                    <a:noFill/>
                    <a:miter lim="800000"/>
                    <a:headEnd/>
                    <a:tailEnd/>
                  </a:ln>
                </p:spPr>
              </p:pic>
              <p:pic>
                <p:nvPicPr>
                  <p:cNvPr id="65027" name="Picture 964" descr="PH01529J"/>
                  <p:cNvPicPr>
                    <a:picLocks noChangeAspect="1" noChangeArrowheads="1"/>
                  </p:cNvPicPr>
                  <p:nvPr/>
                </p:nvPicPr>
                <p:blipFill>
                  <a:blip r:embed="rId35" cstate="print"/>
                  <a:srcRect/>
                  <a:stretch>
                    <a:fillRect/>
                  </a:stretch>
                </p:blipFill>
                <p:spPr bwMode="auto">
                  <a:xfrm>
                    <a:off x="4705" y="2585"/>
                    <a:ext cx="321" cy="259"/>
                  </a:xfrm>
                  <a:prstGeom prst="rect">
                    <a:avLst/>
                  </a:prstGeom>
                  <a:noFill/>
                  <a:ln w="9525">
                    <a:noFill/>
                    <a:miter lim="800000"/>
                    <a:headEnd/>
                    <a:tailEnd/>
                  </a:ln>
                </p:spPr>
              </p:pic>
            </p:grpSp>
            <p:grpSp>
              <p:nvGrpSpPr>
                <p:cNvPr id="65011" name="Group 965"/>
                <p:cNvGrpSpPr>
                  <a:grpSpLocks/>
                </p:cNvGrpSpPr>
                <p:nvPr/>
              </p:nvGrpSpPr>
              <p:grpSpPr bwMode="auto">
                <a:xfrm>
                  <a:off x="432" y="2928"/>
                  <a:ext cx="2262" cy="244"/>
                  <a:chOff x="1872" y="2544"/>
                  <a:chExt cx="3821" cy="290"/>
                </a:xfrm>
              </p:grpSpPr>
              <p:pic>
                <p:nvPicPr>
                  <p:cNvPr id="65018" name="Picture 96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019" name="Picture 96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020" name="Picture 96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021" name="Picture 969" descr="PH01575J"/>
                  <p:cNvPicPr>
                    <a:picLocks noChangeAspect="1" noChangeArrowheads="1"/>
                  </p:cNvPicPr>
                  <p:nvPr/>
                </p:nvPicPr>
                <p:blipFill>
                  <a:blip r:embed="rId33" cstate="print"/>
                  <a:srcRect/>
                  <a:stretch>
                    <a:fillRect/>
                  </a:stretch>
                </p:blipFill>
                <p:spPr bwMode="auto">
                  <a:xfrm>
                    <a:off x="5377" y="2571"/>
                    <a:ext cx="316" cy="263"/>
                  </a:xfrm>
                  <a:prstGeom prst="rect">
                    <a:avLst/>
                  </a:prstGeom>
                  <a:noFill/>
                  <a:ln w="9525">
                    <a:noFill/>
                    <a:miter lim="800000"/>
                    <a:headEnd/>
                    <a:tailEnd/>
                  </a:ln>
                </p:spPr>
              </p:pic>
              <p:pic>
                <p:nvPicPr>
                  <p:cNvPr id="65022" name="Picture 970" descr="PH01529J"/>
                  <p:cNvPicPr>
                    <a:picLocks noChangeAspect="1" noChangeArrowheads="1"/>
                  </p:cNvPicPr>
                  <p:nvPr/>
                </p:nvPicPr>
                <p:blipFill>
                  <a:blip r:embed="rId35" cstate="print"/>
                  <a:srcRect/>
                  <a:stretch>
                    <a:fillRect/>
                  </a:stretch>
                </p:blipFill>
                <p:spPr bwMode="auto">
                  <a:xfrm>
                    <a:off x="4663" y="2571"/>
                    <a:ext cx="321" cy="263"/>
                  </a:xfrm>
                  <a:prstGeom prst="rect">
                    <a:avLst/>
                  </a:prstGeom>
                  <a:noFill/>
                  <a:ln w="9525">
                    <a:noFill/>
                    <a:miter lim="800000"/>
                    <a:headEnd/>
                    <a:tailEnd/>
                  </a:ln>
                </p:spPr>
              </p:pic>
            </p:grpSp>
            <p:grpSp>
              <p:nvGrpSpPr>
                <p:cNvPr id="65012" name="Group 971"/>
                <p:cNvGrpSpPr>
                  <a:grpSpLocks/>
                </p:cNvGrpSpPr>
                <p:nvPr/>
              </p:nvGrpSpPr>
              <p:grpSpPr bwMode="auto">
                <a:xfrm>
                  <a:off x="528" y="3024"/>
                  <a:ext cx="2237" cy="241"/>
                  <a:chOff x="1872" y="2544"/>
                  <a:chExt cx="3779" cy="286"/>
                </a:xfrm>
              </p:grpSpPr>
              <p:pic>
                <p:nvPicPr>
                  <p:cNvPr id="65013" name="Picture 97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5014" name="Picture 97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015" name="Picture 97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016" name="Picture 975" descr="PH01575J"/>
                  <p:cNvPicPr>
                    <a:picLocks noChangeAspect="1" noChangeArrowheads="1"/>
                  </p:cNvPicPr>
                  <p:nvPr/>
                </p:nvPicPr>
                <p:blipFill>
                  <a:blip r:embed="rId33" cstate="print"/>
                  <a:srcRect/>
                  <a:stretch>
                    <a:fillRect/>
                  </a:stretch>
                </p:blipFill>
                <p:spPr bwMode="auto">
                  <a:xfrm>
                    <a:off x="5331" y="2562"/>
                    <a:ext cx="320" cy="259"/>
                  </a:xfrm>
                  <a:prstGeom prst="rect">
                    <a:avLst/>
                  </a:prstGeom>
                  <a:noFill/>
                  <a:ln w="9525">
                    <a:noFill/>
                    <a:miter lim="800000"/>
                    <a:headEnd/>
                    <a:tailEnd/>
                  </a:ln>
                </p:spPr>
              </p:pic>
              <p:pic>
                <p:nvPicPr>
                  <p:cNvPr id="65017" name="Picture 976" descr="PH01529J"/>
                  <p:cNvPicPr>
                    <a:picLocks noChangeAspect="1" noChangeArrowheads="1"/>
                  </p:cNvPicPr>
                  <p:nvPr/>
                </p:nvPicPr>
                <p:blipFill>
                  <a:blip r:embed="rId35" cstate="print"/>
                  <a:srcRect/>
                  <a:stretch>
                    <a:fillRect/>
                  </a:stretch>
                </p:blipFill>
                <p:spPr bwMode="auto">
                  <a:xfrm>
                    <a:off x="4621" y="2562"/>
                    <a:ext cx="321" cy="259"/>
                  </a:xfrm>
                  <a:prstGeom prst="rect">
                    <a:avLst/>
                  </a:prstGeom>
                  <a:noFill/>
                  <a:ln w="9525">
                    <a:noFill/>
                    <a:miter lim="800000"/>
                    <a:headEnd/>
                    <a:tailEnd/>
                  </a:ln>
                </p:spPr>
              </p:pic>
            </p:grpSp>
          </p:grpSp>
        </p:grpSp>
        <p:grpSp>
          <p:nvGrpSpPr>
            <p:cNvPr id="64535" name="Group 977"/>
            <p:cNvGrpSpPr>
              <a:grpSpLocks/>
            </p:cNvGrpSpPr>
            <p:nvPr/>
          </p:nvGrpSpPr>
          <p:grpSpPr bwMode="auto">
            <a:xfrm>
              <a:off x="2880" y="3935"/>
              <a:ext cx="1680" cy="385"/>
              <a:chOff x="192" y="288"/>
              <a:chExt cx="2496" cy="673"/>
            </a:xfrm>
          </p:grpSpPr>
          <p:grpSp>
            <p:nvGrpSpPr>
              <p:cNvPr id="64848" name="Group 978"/>
              <p:cNvGrpSpPr>
                <a:grpSpLocks/>
              </p:cNvGrpSpPr>
              <p:nvPr/>
            </p:nvGrpSpPr>
            <p:grpSpPr bwMode="auto">
              <a:xfrm>
                <a:off x="192" y="288"/>
                <a:ext cx="1056" cy="289"/>
                <a:chOff x="144" y="2640"/>
                <a:chExt cx="1776" cy="625"/>
              </a:xfrm>
            </p:grpSpPr>
            <p:grpSp>
              <p:nvGrpSpPr>
                <p:cNvPr id="64973" name="Group 979"/>
                <p:cNvGrpSpPr>
                  <a:grpSpLocks/>
                </p:cNvGrpSpPr>
                <p:nvPr/>
              </p:nvGrpSpPr>
              <p:grpSpPr bwMode="auto">
                <a:xfrm>
                  <a:off x="144" y="2640"/>
                  <a:ext cx="1392" cy="241"/>
                  <a:chOff x="1872" y="2544"/>
                  <a:chExt cx="2352" cy="286"/>
                </a:xfrm>
              </p:grpSpPr>
              <p:pic>
                <p:nvPicPr>
                  <p:cNvPr id="64998" name="Picture 98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999" name="Picture 98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5000" name="Picture 98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5001" name="Picture 983"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5002" name="Picture 984"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974" name="Group 985"/>
                <p:cNvGrpSpPr>
                  <a:grpSpLocks/>
                </p:cNvGrpSpPr>
                <p:nvPr/>
              </p:nvGrpSpPr>
              <p:grpSpPr bwMode="auto">
                <a:xfrm>
                  <a:off x="240" y="2736"/>
                  <a:ext cx="1392" cy="241"/>
                  <a:chOff x="1872" y="2544"/>
                  <a:chExt cx="2352" cy="286"/>
                </a:xfrm>
              </p:grpSpPr>
              <p:pic>
                <p:nvPicPr>
                  <p:cNvPr id="64993" name="Picture 98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994" name="Picture 98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995" name="Picture 98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996" name="Picture 989"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997" name="Picture 990"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975" name="Group 991"/>
                <p:cNvGrpSpPr>
                  <a:grpSpLocks/>
                </p:cNvGrpSpPr>
                <p:nvPr/>
              </p:nvGrpSpPr>
              <p:grpSpPr bwMode="auto">
                <a:xfrm>
                  <a:off x="336" y="2832"/>
                  <a:ext cx="1392" cy="241"/>
                  <a:chOff x="1872" y="2544"/>
                  <a:chExt cx="2352" cy="286"/>
                </a:xfrm>
              </p:grpSpPr>
              <p:pic>
                <p:nvPicPr>
                  <p:cNvPr id="64988" name="Picture 99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989" name="Picture 99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990" name="Picture 99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991" name="Picture 995"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992" name="Picture 996"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976" name="Group 997"/>
                <p:cNvGrpSpPr>
                  <a:grpSpLocks/>
                </p:cNvGrpSpPr>
                <p:nvPr/>
              </p:nvGrpSpPr>
              <p:grpSpPr bwMode="auto">
                <a:xfrm>
                  <a:off x="432" y="2928"/>
                  <a:ext cx="1392" cy="241"/>
                  <a:chOff x="1872" y="2544"/>
                  <a:chExt cx="2352" cy="286"/>
                </a:xfrm>
              </p:grpSpPr>
              <p:pic>
                <p:nvPicPr>
                  <p:cNvPr id="64983" name="Picture 99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984" name="Picture 99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985" name="Picture 100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986" name="Picture 1001"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987" name="Picture 1002"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977" name="Group 1003"/>
                <p:cNvGrpSpPr>
                  <a:grpSpLocks/>
                </p:cNvGrpSpPr>
                <p:nvPr/>
              </p:nvGrpSpPr>
              <p:grpSpPr bwMode="auto">
                <a:xfrm>
                  <a:off x="528" y="3024"/>
                  <a:ext cx="1392" cy="241"/>
                  <a:chOff x="1872" y="2544"/>
                  <a:chExt cx="2352" cy="286"/>
                </a:xfrm>
              </p:grpSpPr>
              <p:pic>
                <p:nvPicPr>
                  <p:cNvPr id="64978" name="Picture 100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979" name="Picture 100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980" name="Picture 100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981" name="Picture 1007"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982" name="Picture 1008"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4849" name="Group 1009"/>
              <p:cNvGrpSpPr>
                <a:grpSpLocks/>
              </p:cNvGrpSpPr>
              <p:nvPr/>
            </p:nvGrpSpPr>
            <p:grpSpPr bwMode="auto">
              <a:xfrm>
                <a:off x="624" y="480"/>
                <a:ext cx="1056" cy="289"/>
                <a:chOff x="144" y="2640"/>
                <a:chExt cx="1776" cy="625"/>
              </a:xfrm>
            </p:grpSpPr>
            <p:grpSp>
              <p:nvGrpSpPr>
                <p:cNvPr id="64943" name="Group 1010"/>
                <p:cNvGrpSpPr>
                  <a:grpSpLocks/>
                </p:cNvGrpSpPr>
                <p:nvPr/>
              </p:nvGrpSpPr>
              <p:grpSpPr bwMode="auto">
                <a:xfrm>
                  <a:off x="144" y="2640"/>
                  <a:ext cx="1392" cy="241"/>
                  <a:chOff x="1872" y="2544"/>
                  <a:chExt cx="2352" cy="286"/>
                </a:xfrm>
              </p:grpSpPr>
              <p:pic>
                <p:nvPicPr>
                  <p:cNvPr id="64968" name="Picture 1011"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969" name="Picture 1012"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970" name="Picture 1013"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971" name="Picture 1014"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972" name="Picture 1015"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944" name="Group 1016"/>
                <p:cNvGrpSpPr>
                  <a:grpSpLocks/>
                </p:cNvGrpSpPr>
                <p:nvPr/>
              </p:nvGrpSpPr>
              <p:grpSpPr bwMode="auto">
                <a:xfrm>
                  <a:off x="240" y="2736"/>
                  <a:ext cx="1392" cy="241"/>
                  <a:chOff x="1872" y="2544"/>
                  <a:chExt cx="2352" cy="286"/>
                </a:xfrm>
              </p:grpSpPr>
              <p:pic>
                <p:nvPicPr>
                  <p:cNvPr id="64963" name="Picture 1017"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964" name="Picture 1018"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965" name="Picture 1019"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966" name="Picture 1020"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967" name="Picture 1021"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945" name="Group 1022"/>
                <p:cNvGrpSpPr>
                  <a:grpSpLocks/>
                </p:cNvGrpSpPr>
                <p:nvPr/>
              </p:nvGrpSpPr>
              <p:grpSpPr bwMode="auto">
                <a:xfrm>
                  <a:off x="336" y="2832"/>
                  <a:ext cx="1392" cy="241"/>
                  <a:chOff x="1872" y="2544"/>
                  <a:chExt cx="2352" cy="286"/>
                </a:xfrm>
              </p:grpSpPr>
              <p:pic>
                <p:nvPicPr>
                  <p:cNvPr id="64958" name="Picture 1023"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959" name="Picture 1024"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960" name="Picture 1025"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961" name="Picture 1026"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962" name="Picture 1027"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946" name="Group 1028"/>
                <p:cNvGrpSpPr>
                  <a:grpSpLocks/>
                </p:cNvGrpSpPr>
                <p:nvPr/>
              </p:nvGrpSpPr>
              <p:grpSpPr bwMode="auto">
                <a:xfrm>
                  <a:off x="432" y="2928"/>
                  <a:ext cx="1392" cy="241"/>
                  <a:chOff x="1872" y="2544"/>
                  <a:chExt cx="2352" cy="286"/>
                </a:xfrm>
              </p:grpSpPr>
              <p:pic>
                <p:nvPicPr>
                  <p:cNvPr id="64953" name="Picture 1029"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954" name="Picture 1030"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955" name="Picture 1031"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956" name="Picture 1032"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957" name="Picture 1033"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947" name="Group 1034"/>
                <p:cNvGrpSpPr>
                  <a:grpSpLocks/>
                </p:cNvGrpSpPr>
                <p:nvPr/>
              </p:nvGrpSpPr>
              <p:grpSpPr bwMode="auto">
                <a:xfrm>
                  <a:off x="528" y="3024"/>
                  <a:ext cx="1392" cy="241"/>
                  <a:chOff x="1872" y="2544"/>
                  <a:chExt cx="2352" cy="286"/>
                </a:xfrm>
              </p:grpSpPr>
              <p:pic>
                <p:nvPicPr>
                  <p:cNvPr id="64948" name="Picture 1035"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949" name="Picture 1036"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950" name="Picture 1037"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951" name="Picture 1038"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952" name="Picture 1039"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4850" name="Group 1040"/>
              <p:cNvGrpSpPr>
                <a:grpSpLocks/>
              </p:cNvGrpSpPr>
              <p:nvPr/>
            </p:nvGrpSpPr>
            <p:grpSpPr bwMode="auto">
              <a:xfrm>
                <a:off x="1296" y="672"/>
                <a:ext cx="1056" cy="289"/>
                <a:chOff x="144" y="2640"/>
                <a:chExt cx="1776" cy="625"/>
              </a:xfrm>
            </p:grpSpPr>
            <p:grpSp>
              <p:nvGrpSpPr>
                <p:cNvPr id="64913" name="Group 1041"/>
                <p:cNvGrpSpPr>
                  <a:grpSpLocks/>
                </p:cNvGrpSpPr>
                <p:nvPr/>
              </p:nvGrpSpPr>
              <p:grpSpPr bwMode="auto">
                <a:xfrm>
                  <a:off x="144" y="2640"/>
                  <a:ext cx="1392" cy="241"/>
                  <a:chOff x="1872" y="2544"/>
                  <a:chExt cx="2352" cy="286"/>
                </a:xfrm>
              </p:grpSpPr>
              <p:pic>
                <p:nvPicPr>
                  <p:cNvPr id="64938" name="Picture 104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939" name="Picture 104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940" name="Picture 104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941" name="Picture 1045"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942" name="Picture 1046"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914" name="Group 1047"/>
                <p:cNvGrpSpPr>
                  <a:grpSpLocks/>
                </p:cNvGrpSpPr>
                <p:nvPr/>
              </p:nvGrpSpPr>
              <p:grpSpPr bwMode="auto">
                <a:xfrm>
                  <a:off x="240" y="2736"/>
                  <a:ext cx="1392" cy="241"/>
                  <a:chOff x="1872" y="2544"/>
                  <a:chExt cx="2352" cy="286"/>
                </a:xfrm>
              </p:grpSpPr>
              <p:pic>
                <p:nvPicPr>
                  <p:cNvPr id="64933" name="Picture 104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934" name="Picture 104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935" name="Picture 105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936" name="Picture 1051"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937" name="Picture 1052"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915" name="Group 1053"/>
                <p:cNvGrpSpPr>
                  <a:grpSpLocks/>
                </p:cNvGrpSpPr>
                <p:nvPr/>
              </p:nvGrpSpPr>
              <p:grpSpPr bwMode="auto">
                <a:xfrm>
                  <a:off x="336" y="2832"/>
                  <a:ext cx="1392" cy="241"/>
                  <a:chOff x="1872" y="2544"/>
                  <a:chExt cx="2352" cy="286"/>
                </a:xfrm>
              </p:grpSpPr>
              <p:pic>
                <p:nvPicPr>
                  <p:cNvPr id="64928" name="Picture 105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929" name="Picture 105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930" name="Picture 105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931" name="Picture 1057"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932" name="Picture 1058"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916" name="Group 1059"/>
                <p:cNvGrpSpPr>
                  <a:grpSpLocks/>
                </p:cNvGrpSpPr>
                <p:nvPr/>
              </p:nvGrpSpPr>
              <p:grpSpPr bwMode="auto">
                <a:xfrm>
                  <a:off x="432" y="2928"/>
                  <a:ext cx="1392" cy="241"/>
                  <a:chOff x="1872" y="2544"/>
                  <a:chExt cx="2352" cy="286"/>
                </a:xfrm>
              </p:grpSpPr>
              <p:pic>
                <p:nvPicPr>
                  <p:cNvPr id="64923" name="Picture 106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924" name="Picture 106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925" name="Picture 106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926" name="Picture 1063"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927" name="Picture 1064"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917" name="Group 1065"/>
                <p:cNvGrpSpPr>
                  <a:grpSpLocks/>
                </p:cNvGrpSpPr>
                <p:nvPr/>
              </p:nvGrpSpPr>
              <p:grpSpPr bwMode="auto">
                <a:xfrm>
                  <a:off x="528" y="3024"/>
                  <a:ext cx="1392" cy="241"/>
                  <a:chOff x="1872" y="2544"/>
                  <a:chExt cx="2352" cy="286"/>
                </a:xfrm>
              </p:grpSpPr>
              <p:pic>
                <p:nvPicPr>
                  <p:cNvPr id="64918" name="Picture 106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919" name="Picture 106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920" name="Picture 106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921" name="Picture 1069"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922" name="Picture 1070"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4851" name="Group 1071"/>
              <p:cNvGrpSpPr>
                <a:grpSpLocks/>
              </p:cNvGrpSpPr>
              <p:nvPr/>
            </p:nvGrpSpPr>
            <p:grpSpPr bwMode="auto">
              <a:xfrm>
                <a:off x="1632" y="480"/>
                <a:ext cx="1056" cy="289"/>
                <a:chOff x="144" y="2640"/>
                <a:chExt cx="1776" cy="625"/>
              </a:xfrm>
            </p:grpSpPr>
            <p:grpSp>
              <p:nvGrpSpPr>
                <p:cNvPr id="64883" name="Group 1072"/>
                <p:cNvGrpSpPr>
                  <a:grpSpLocks/>
                </p:cNvGrpSpPr>
                <p:nvPr/>
              </p:nvGrpSpPr>
              <p:grpSpPr bwMode="auto">
                <a:xfrm>
                  <a:off x="144" y="2640"/>
                  <a:ext cx="1392" cy="241"/>
                  <a:chOff x="1872" y="2544"/>
                  <a:chExt cx="2352" cy="286"/>
                </a:xfrm>
              </p:grpSpPr>
              <p:pic>
                <p:nvPicPr>
                  <p:cNvPr id="64908" name="Picture 1073"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909" name="Picture 1074"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910" name="Picture 1075"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911" name="Picture 1076"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912" name="Picture 1077"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884" name="Group 1078"/>
                <p:cNvGrpSpPr>
                  <a:grpSpLocks/>
                </p:cNvGrpSpPr>
                <p:nvPr/>
              </p:nvGrpSpPr>
              <p:grpSpPr bwMode="auto">
                <a:xfrm>
                  <a:off x="240" y="2736"/>
                  <a:ext cx="1392" cy="241"/>
                  <a:chOff x="1872" y="2544"/>
                  <a:chExt cx="2352" cy="286"/>
                </a:xfrm>
              </p:grpSpPr>
              <p:pic>
                <p:nvPicPr>
                  <p:cNvPr id="64903" name="Picture 1079"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904" name="Picture 1080"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905" name="Picture 1081"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906" name="Picture 1082"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907" name="Picture 1083"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885" name="Group 1084"/>
                <p:cNvGrpSpPr>
                  <a:grpSpLocks/>
                </p:cNvGrpSpPr>
                <p:nvPr/>
              </p:nvGrpSpPr>
              <p:grpSpPr bwMode="auto">
                <a:xfrm>
                  <a:off x="336" y="2832"/>
                  <a:ext cx="1392" cy="241"/>
                  <a:chOff x="1872" y="2544"/>
                  <a:chExt cx="2352" cy="286"/>
                </a:xfrm>
              </p:grpSpPr>
              <p:pic>
                <p:nvPicPr>
                  <p:cNvPr id="64898" name="Picture 1085"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899" name="Picture 1086"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900" name="Picture 1087"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901" name="Picture 1088"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902" name="Picture 1089"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886" name="Group 1090"/>
                <p:cNvGrpSpPr>
                  <a:grpSpLocks/>
                </p:cNvGrpSpPr>
                <p:nvPr/>
              </p:nvGrpSpPr>
              <p:grpSpPr bwMode="auto">
                <a:xfrm>
                  <a:off x="432" y="2928"/>
                  <a:ext cx="1392" cy="241"/>
                  <a:chOff x="1872" y="2544"/>
                  <a:chExt cx="2352" cy="286"/>
                </a:xfrm>
              </p:grpSpPr>
              <p:pic>
                <p:nvPicPr>
                  <p:cNvPr id="64893" name="Picture 1091"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894" name="Picture 1092"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895" name="Picture 1093"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896" name="Picture 1094"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897" name="Picture 1095"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887" name="Group 1096"/>
                <p:cNvGrpSpPr>
                  <a:grpSpLocks/>
                </p:cNvGrpSpPr>
                <p:nvPr/>
              </p:nvGrpSpPr>
              <p:grpSpPr bwMode="auto">
                <a:xfrm>
                  <a:off x="528" y="3024"/>
                  <a:ext cx="1392" cy="241"/>
                  <a:chOff x="1872" y="2544"/>
                  <a:chExt cx="2352" cy="286"/>
                </a:xfrm>
              </p:grpSpPr>
              <p:pic>
                <p:nvPicPr>
                  <p:cNvPr id="64888" name="Picture 1097"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889" name="Picture 1098"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890" name="Picture 1099"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891" name="Picture 1100"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892" name="Picture 1101"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4852" name="Group 1102"/>
              <p:cNvGrpSpPr>
                <a:grpSpLocks/>
              </p:cNvGrpSpPr>
              <p:nvPr/>
            </p:nvGrpSpPr>
            <p:grpSpPr bwMode="auto">
              <a:xfrm>
                <a:off x="1248" y="288"/>
                <a:ext cx="1056" cy="289"/>
                <a:chOff x="144" y="2640"/>
                <a:chExt cx="1776" cy="625"/>
              </a:xfrm>
            </p:grpSpPr>
            <p:grpSp>
              <p:nvGrpSpPr>
                <p:cNvPr id="64853" name="Group 1103"/>
                <p:cNvGrpSpPr>
                  <a:grpSpLocks/>
                </p:cNvGrpSpPr>
                <p:nvPr/>
              </p:nvGrpSpPr>
              <p:grpSpPr bwMode="auto">
                <a:xfrm>
                  <a:off x="144" y="2640"/>
                  <a:ext cx="1392" cy="241"/>
                  <a:chOff x="1872" y="2544"/>
                  <a:chExt cx="2352" cy="286"/>
                </a:xfrm>
              </p:grpSpPr>
              <p:pic>
                <p:nvPicPr>
                  <p:cNvPr id="64878" name="Picture 110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879" name="Picture 110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880" name="Picture 110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881" name="Picture 1107"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882" name="Picture 1108"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854" name="Group 1109"/>
                <p:cNvGrpSpPr>
                  <a:grpSpLocks/>
                </p:cNvGrpSpPr>
                <p:nvPr/>
              </p:nvGrpSpPr>
              <p:grpSpPr bwMode="auto">
                <a:xfrm>
                  <a:off x="240" y="2736"/>
                  <a:ext cx="1392" cy="241"/>
                  <a:chOff x="1872" y="2544"/>
                  <a:chExt cx="2352" cy="286"/>
                </a:xfrm>
              </p:grpSpPr>
              <p:pic>
                <p:nvPicPr>
                  <p:cNvPr id="64873" name="Picture 111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874" name="Picture 111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875" name="Picture 111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876" name="Picture 1113"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877" name="Picture 1114"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855" name="Group 1115"/>
                <p:cNvGrpSpPr>
                  <a:grpSpLocks/>
                </p:cNvGrpSpPr>
                <p:nvPr/>
              </p:nvGrpSpPr>
              <p:grpSpPr bwMode="auto">
                <a:xfrm>
                  <a:off x="336" y="2832"/>
                  <a:ext cx="1392" cy="241"/>
                  <a:chOff x="1872" y="2544"/>
                  <a:chExt cx="2352" cy="286"/>
                </a:xfrm>
              </p:grpSpPr>
              <p:pic>
                <p:nvPicPr>
                  <p:cNvPr id="64868" name="Picture 111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869" name="Picture 111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870" name="Picture 111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871" name="Picture 1119"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872" name="Picture 1120"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856" name="Group 1121"/>
                <p:cNvGrpSpPr>
                  <a:grpSpLocks/>
                </p:cNvGrpSpPr>
                <p:nvPr/>
              </p:nvGrpSpPr>
              <p:grpSpPr bwMode="auto">
                <a:xfrm>
                  <a:off x="432" y="2928"/>
                  <a:ext cx="1392" cy="241"/>
                  <a:chOff x="1872" y="2544"/>
                  <a:chExt cx="2352" cy="286"/>
                </a:xfrm>
              </p:grpSpPr>
              <p:pic>
                <p:nvPicPr>
                  <p:cNvPr id="64863" name="Picture 112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864" name="Picture 112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865" name="Picture 112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866" name="Picture 1125"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867" name="Picture 1126"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857" name="Group 1127"/>
                <p:cNvGrpSpPr>
                  <a:grpSpLocks/>
                </p:cNvGrpSpPr>
                <p:nvPr/>
              </p:nvGrpSpPr>
              <p:grpSpPr bwMode="auto">
                <a:xfrm>
                  <a:off x="528" y="3024"/>
                  <a:ext cx="1392" cy="241"/>
                  <a:chOff x="1872" y="2544"/>
                  <a:chExt cx="2352" cy="286"/>
                </a:xfrm>
              </p:grpSpPr>
              <p:pic>
                <p:nvPicPr>
                  <p:cNvPr id="64858" name="Picture 112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859" name="Picture 112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860" name="Picture 113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861" name="Picture 1131"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862" name="Picture 1132"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grpSp>
          <p:nvGrpSpPr>
            <p:cNvPr id="64536" name="Group 1133"/>
            <p:cNvGrpSpPr>
              <a:grpSpLocks/>
            </p:cNvGrpSpPr>
            <p:nvPr/>
          </p:nvGrpSpPr>
          <p:grpSpPr bwMode="auto">
            <a:xfrm>
              <a:off x="4416" y="3935"/>
              <a:ext cx="1680" cy="385"/>
              <a:chOff x="192" y="288"/>
              <a:chExt cx="2496" cy="673"/>
            </a:xfrm>
          </p:grpSpPr>
          <p:grpSp>
            <p:nvGrpSpPr>
              <p:cNvPr id="64693" name="Group 1134"/>
              <p:cNvGrpSpPr>
                <a:grpSpLocks/>
              </p:cNvGrpSpPr>
              <p:nvPr/>
            </p:nvGrpSpPr>
            <p:grpSpPr bwMode="auto">
              <a:xfrm>
                <a:off x="192" y="288"/>
                <a:ext cx="1056" cy="289"/>
                <a:chOff x="144" y="2640"/>
                <a:chExt cx="1776" cy="625"/>
              </a:xfrm>
            </p:grpSpPr>
            <p:grpSp>
              <p:nvGrpSpPr>
                <p:cNvPr id="64818" name="Group 1135"/>
                <p:cNvGrpSpPr>
                  <a:grpSpLocks/>
                </p:cNvGrpSpPr>
                <p:nvPr/>
              </p:nvGrpSpPr>
              <p:grpSpPr bwMode="auto">
                <a:xfrm>
                  <a:off x="144" y="2640"/>
                  <a:ext cx="1392" cy="241"/>
                  <a:chOff x="1872" y="2544"/>
                  <a:chExt cx="2352" cy="286"/>
                </a:xfrm>
              </p:grpSpPr>
              <p:pic>
                <p:nvPicPr>
                  <p:cNvPr id="64843" name="Picture 113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844" name="Picture 113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845" name="Picture 113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846" name="Picture 1139"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847" name="Picture 1140"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819" name="Group 1141"/>
                <p:cNvGrpSpPr>
                  <a:grpSpLocks/>
                </p:cNvGrpSpPr>
                <p:nvPr/>
              </p:nvGrpSpPr>
              <p:grpSpPr bwMode="auto">
                <a:xfrm>
                  <a:off x="240" y="2736"/>
                  <a:ext cx="1392" cy="241"/>
                  <a:chOff x="1872" y="2544"/>
                  <a:chExt cx="2352" cy="286"/>
                </a:xfrm>
              </p:grpSpPr>
              <p:pic>
                <p:nvPicPr>
                  <p:cNvPr id="64838" name="Picture 114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839" name="Picture 114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840" name="Picture 114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841" name="Picture 1145"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842" name="Picture 1146"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820" name="Group 1147"/>
                <p:cNvGrpSpPr>
                  <a:grpSpLocks/>
                </p:cNvGrpSpPr>
                <p:nvPr/>
              </p:nvGrpSpPr>
              <p:grpSpPr bwMode="auto">
                <a:xfrm>
                  <a:off x="336" y="2832"/>
                  <a:ext cx="1392" cy="241"/>
                  <a:chOff x="1872" y="2544"/>
                  <a:chExt cx="2352" cy="286"/>
                </a:xfrm>
              </p:grpSpPr>
              <p:pic>
                <p:nvPicPr>
                  <p:cNvPr id="64833" name="Picture 114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834" name="Picture 114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835" name="Picture 115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836" name="Picture 1151"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837" name="Picture 1152"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821" name="Group 1153"/>
                <p:cNvGrpSpPr>
                  <a:grpSpLocks/>
                </p:cNvGrpSpPr>
                <p:nvPr/>
              </p:nvGrpSpPr>
              <p:grpSpPr bwMode="auto">
                <a:xfrm>
                  <a:off x="432" y="2928"/>
                  <a:ext cx="1392" cy="241"/>
                  <a:chOff x="1872" y="2544"/>
                  <a:chExt cx="2352" cy="286"/>
                </a:xfrm>
              </p:grpSpPr>
              <p:pic>
                <p:nvPicPr>
                  <p:cNvPr id="64828" name="Picture 115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829" name="Picture 115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830" name="Picture 115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831" name="Picture 1157"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832" name="Picture 1158"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822" name="Group 1159"/>
                <p:cNvGrpSpPr>
                  <a:grpSpLocks/>
                </p:cNvGrpSpPr>
                <p:nvPr/>
              </p:nvGrpSpPr>
              <p:grpSpPr bwMode="auto">
                <a:xfrm>
                  <a:off x="528" y="3024"/>
                  <a:ext cx="1392" cy="241"/>
                  <a:chOff x="1872" y="2544"/>
                  <a:chExt cx="2352" cy="286"/>
                </a:xfrm>
              </p:grpSpPr>
              <p:pic>
                <p:nvPicPr>
                  <p:cNvPr id="64823" name="Picture 116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824" name="Picture 116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825" name="Picture 116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826" name="Picture 1163"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827" name="Picture 1164"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4694" name="Group 1165"/>
              <p:cNvGrpSpPr>
                <a:grpSpLocks/>
              </p:cNvGrpSpPr>
              <p:nvPr/>
            </p:nvGrpSpPr>
            <p:grpSpPr bwMode="auto">
              <a:xfrm>
                <a:off x="624" y="480"/>
                <a:ext cx="1056" cy="289"/>
                <a:chOff x="144" y="2640"/>
                <a:chExt cx="1776" cy="625"/>
              </a:xfrm>
            </p:grpSpPr>
            <p:grpSp>
              <p:nvGrpSpPr>
                <p:cNvPr id="64788" name="Group 1166"/>
                <p:cNvGrpSpPr>
                  <a:grpSpLocks/>
                </p:cNvGrpSpPr>
                <p:nvPr/>
              </p:nvGrpSpPr>
              <p:grpSpPr bwMode="auto">
                <a:xfrm>
                  <a:off x="144" y="2640"/>
                  <a:ext cx="1392" cy="241"/>
                  <a:chOff x="1872" y="2544"/>
                  <a:chExt cx="2352" cy="286"/>
                </a:xfrm>
              </p:grpSpPr>
              <p:pic>
                <p:nvPicPr>
                  <p:cNvPr id="64813" name="Picture 1167"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814" name="Picture 1168"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815" name="Picture 1169"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816" name="Picture 1170"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817" name="Picture 1171"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789" name="Group 1172"/>
                <p:cNvGrpSpPr>
                  <a:grpSpLocks/>
                </p:cNvGrpSpPr>
                <p:nvPr/>
              </p:nvGrpSpPr>
              <p:grpSpPr bwMode="auto">
                <a:xfrm>
                  <a:off x="240" y="2736"/>
                  <a:ext cx="1392" cy="241"/>
                  <a:chOff x="1872" y="2544"/>
                  <a:chExt cx="2352" cy="286"/>
                </a:xfrm>
              </p:grpSpPr>
              <p:pic>
                <p:nvPicPr>
                  <p:cNvPr id="64808" name="Picture 1173"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809" name="Picture 1174"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810" name="Picture 1175"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811" name="Picture 1176"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812" name="Picture 1177"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790" name="Group 1178"/>
                <p:cNvGrpSpPr>
                  <a:grpSpLocks/>
                </p:cNvGrpSpPr>
                <p:nvPr/>
              </p:nvGrpSpPr>
              <p:grpSpPr bwMode="auto">
                <a:xfrm>
                  <a:off x="336" y="2832"/>
                  <a:ext cx="1392" cy="241"/>
                  <a:chOff x="1872" y="2544"/>
                  <a:chExt cx="2352" cy="286"/>
                </a:xfrm>
              </p:grpSpPr>
              <p:pic>
                <p:nvPicPr>
                  <p:cNvPr id="64803" name="Picture 1179"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804" name="Picture 1180"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805" name="Picture 1181"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806" name="Picture 1182"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807" name="Picture 1183"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791" name="Group 1184"/>
                <p:cNvGrpSpPr>
                  <a:grpSpLocks/>
                </p:cNvGrpSpPr>
                <p:nvPr/>
              </p:nvGrpSpPr>
              <p:grpSpPr bwMode="auto">
                <a:xfrm>
                  <a:off x="432" y="2928"/>
                  <a:ext cx="1392" cy="241"/>
                  <a:chOff x="1872" y="2544"/>
                  <a:chExt cx="2352" cy="286"/>
                </a:xfrm>
              </p:grpSpPr>
              <p:pic>
                <p:nvPicPr>
                  <p:cNvPr id="64798" name="Picture 1185"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799" name="Picture 1186"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800" name="Picture 1187"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801" name="Picture 1188"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802" name="Picture 1189"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792" name="Group 1190"/>
                <p:cNvGrpSpPr>
                  <a:grpSpLocks/>
                </p:cNvGrpSpPr>
                <p:nvPr/>
              </p:nvGrpSpPr>
              <p:grpSpPr bwMode="auto">
                <a:xfrm>
                  <a:off x="528" y="3024"/>
                  <a:ext cx="1392" cy="241"/>
                  <a:chOff x="1872" y="2544"/>
                  <a:chExt cx="2352" cy="286"/>
                </a:xfrm>
              </p:grpSpPr>
              <p:pic>
                <p:nvPicPr>
                  <p:cNvPr id="64793" name="Picture 1191"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794" name="Picture 1192"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795" name="Picture 1193"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796" name="Picture 1194"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797" name="Picture 1195"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4695" name="Group 1196"/>
              <p:cNvGrpSpPr>
                <a:grpSpLocks/>
              </p:cNvGrpSpPr>
              <p:nvPr/>
            </p:nvGrpSpPr>
            <p:grpSpPr bwMode="auto">
              <a:xfrm>
                <a:off x="1296" y="672"/>
                <a:ext cx="1056" cy="289"/>
                <a:chOff x="144" y="2640"/>
                <a:chExt cx="1776" cy="625"/>
              </a:xfrm>
            </p:grpSpPr>
            <p:grpSp>
              <p:nvGrpSpPr>
                <p:cNvPr id="64758" name="Group 1197"/>
                <p:cNvGrpSpPr>
                  <a:grpSpLocks/>
                </p:cNvGrpSpPr>
                <p:nvPr/>
              </p:nvGrpSpPr>
              <p:grpSpPr bwMode="auto">
                <a:xfrm>
                  <a:off x="144" y="2640"/>
                  <a:ext cx="1392" cy="241"/>
                  <a:chOff x="1872" y="2544"/>
                  <a:chExt cx="2352" cy="286"/>
                </a:xfrm>
              </p:grpSpPr>
              <p:pic>
                <p:nvPicPr>
                  <p:cNvPr id="64783" name="Picture 119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784" name="Picture 119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785" name="Picture 120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786" name="Picture 1201"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787" name="Picture 1202"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759" name="Group 1203"/>
                <p:cNvGrpSpPr>
                  <a:grpSpLocks/>
                </p:cNvGrpSpPr>
                <p:nvPr/>
              </p:nvGrpSpPr>
              <p:grpSpPr bwMode="auto">
                <a:xfrm>
                  <a:off x="240" y="2736"/>
                  <a:ext cx="1392" cy="241"/>
                  <a:chOff x="1872" y="2544"/>
                  <a:chExt cx="2352" cy="286"/>
                </a:xfrm>
              </p:grpSpPr>
              <p:pic>
                <p:nvPicPr>
                  <p:cNvPr id="64778" name="Picture 120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779" name="Picture 120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780" name="Picture 120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781" name="Picture 1207"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782" name="Picture 1208"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760" name="Group 1209"/>
                <p:cNvGrpSpPr>
                  <a:grpSpLocks/>
                </p:cNvGrpSpPr>
                <p:nvPr/>
              </p:nvGrpSpPr>
              <p:grpSpPr bwMode="auto">
                <a:xfrm>
                  <a:off x="336" y="2832"/>
                  <a:ext cx="1392" cy="241"/>
                  <a:chOff x="1872" y="2544"/>
                  <a:chExt cx="2352" cy="286"/>
                </a:xfrm>
              </p:grpSpPr>
              <p:pic>
                <p:nvPicPr>
                  <p:cNvPr id="64773" name="Picture 121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774" name="Picture 121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775" name="Picture 121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776" name="Picture 1213"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777" name="Picture 1214"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761" name="Group 1215"/>
                <p:cNvGrpSpPr>
                  <a:grpSpLocks/>
                </p:cNvGrpSpPr>
                <p:nvPr/>
              </p:nvGrpSpPr>
              <p:grpSpPr bwMode="auto">
                <a:xfrm>
                  <a:off x="432" y="2928"/>
                  <a:ext cx="1392" cy="241"/>
                  <a:chOff x="1872" y="2544"/>
                  <a:chExt cx="2352" cy="286"/>
                </a:xfrm>
              </p:grpSpPr>
              <p:pic>
                <p:nvPicPr>
                  <p:cNvPr id="64768" name="Picture 121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769" name="Picture 121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770" name="Picture 121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771" name="Picture 1219"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772" name="Picture 1220"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762" name="Group 1221"/>
                <p:cNvGrpSpPr>
                  <a:grpSpLocks/>
                </p:cNvGrpSpPr>
                <p:nvPr/>
              </p:nvGrpSpPr>
              <p:grpSpPr bwMode="auto">
                <a:xfrm>
                  <a:off x="528" y="3024"/>
                  <a:ext cx="1392" cy="241"/>
                  <a:chOff x="1872" y="2544"/>
                  <a:chExt cx="2352" cy="286"/>
                </a:xfrm>
              </p:grpSpPr>
              <p:pic>
                <p:nvPicPr>
                  <p:cNvPr id="64763" name="Picture 122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764" name="Picture 122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765" name="Picture 122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766" name="Picture 1225"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767" name="Picture 1226"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4696" name="Group 1227"/>
              <p:cNvGrpSpPr>
                <a:grpSpLocks/>
              </p:cNvGrpSpPr>
              <p:nvPr/>
            </p:nvGrpSpPr>
            <p:grpSpPr bwMode="auto">
              <a:xfrm>
                <a:off x="1632" y="480"/>
                <a:ext cx="1056" cy="289"/>
                <a:chOff x="144" y="2640"/>
                <a:chExt cx="1776" cy="625"/>
              </a:xfrm>
            </p:grpSpPr>
            <p:grpSp>
              <p:nvGrpSpPr>
                <p:cNvPr id="64728" name="Group 1228"/>
                <p:cNvGrpSpPr>
                  <a:grpSpLocks/>
                </p:cNvGrpSpPr>
                <p:nvPr/>
              </p:nvGrpSpPr>
              <p:grpSpPr bwMode="auto">
                <a:xfrm>
                  <a:off x="144" y="2640"/>
                  <a:ext cx="1392" cy="241"/>
                  <a:chOff x="1872" y="2544"/>
                  <a:chExt cx="2352" cy="286"/>
                </a:xfrm>
              </p:grpSpPr>
              <p:pic>
                <p:nvPicPr>
                  <p:cNvPr id="64753" name="Picture 1229"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754" name="Picture 1230"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755" name="Picture 1231"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756" name="Picture 1232"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757" name="Picture 1233"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729" name="Group 1234"/>
                <p:cNvGrpSpPr>
                  <a:grpSpLocks/>
                </p:cNvGrpSpPr>
                <p:nvPr/>
              </p:nvGrpSpPr>
              <p:grpSpPr bwMode="auto">
                <a:xfrm>
                  <a:off x="240" y="2736"/>
                  <a:ext cx="1392" cy="241"/>
                  <a:chOff x="1872" y="2544"/>
                  <a:chExt cx="2352" cy="286"/>
                </a:xfrm>
              </p:grpSpPr>
              <p:pic>
                <p:nvPicPr>
                  <p:cNvPr id="64748" name="Picture 1235"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749" name="Picture 1236"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750" name="Picture 1237"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751" name="Picture 1238"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752" name="Picture 1239"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730" name="Group 1240"/>
                <p:cNvGrpSpPr>
                  <a:grpSpLocks/>
                </p:cNvGrpSpPr>
                <p:nvPr/>
              </p:nvGrpSpPr>
              <p:grpSpPr bwMode="auto">
                <a:xfrm>
                  <a:off x="336" y="2832"/>
                  <a:ext cx="1392" cy="241"/>
                  <a:chOff x="1872" y="2544"/>
                  <a:chExt cx="2352" cy="286"/>
                </a:xfrm>
              </p:grpSpPr>
              <p:pic>
                <p:nvPicPr>
                  <p:cNvPr id="64743" name="Picture 1241"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744" name="Picture 1242"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745" name="Picture 1243"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746" name="Picture 1244"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747" name="Picture 1245"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731" name="Group 1246"/>
                <p:cNvGrpSpPr>
                  <a:grpSpLocks/>
                </p:cNvGrpSpPr>
                <p:nvPr/>
              </p:nvGrpSpPr>
              <p:grpSpPr bwMode="auto">
                <a:xfrm>
                  <a:off x="432" y="2928"/>
                  <a:ext cx="1392" cy="241"/>
                  <a:chOff x="1872" y="2544"/>
                  <a:chExt cx="2352" cy="286"/>
                </a:xfrm>
              </p:grpSpPr>
              <p:pic>
                <p:nvPicPr>
                  <p:cNvPr id="64738" name="Picture 1247"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739" name="Picture 1248"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740" name="Picture 1249"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741" name="Picture 1250"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742" name="Picture 1251"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732" name="Group 1252"/>
                <p:cNvGrpSpPr>
                  <a:grpSpLocks/>
                </p:cNvGrpSpPr>
                <p:nvPr/>
              </p:nvGrpSpPr>
              <p:grpSpPr bwMode="auto">
                <a:xfrm>
                  <a:off x="528" y="3024"/>
                  <a:ext cx="1392" cy="241"/>
                  <a:chOff x="1872" y="2544"/>
                  <a:chExt cx="2352" cy="286"/>
                </a:xfrm>
              </p:grpSpPr>
              <p:pic>
                <p:nvPicPr>
                  <p:cNvPr id="64733" name="Picture 1253"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734" name="Picture 1254"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735" name="Picture 1255"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736" name="Picture 1256"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737" name="Picture 1257"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4697" name="Group 1258"/>
              <p:cNvGrpSpPr>
                <a:grpSpLocks/>
              </p:cNvGrpSpPr>
              <p:nvPr/>
            </p:nvGrpSpPr>
            <p:grpSpPr bwMode="auto">
              <a:xfrm>
                <a:off x="1248" y="288"/>
                <a:ext cx="1056" cy="289"/>
                <a:chOff x="144" y="2640"/>
                <a:chExt cx="1776" cy="625"/>
              </a:xfrm>
            </p:grpSpPr>
            <p:grpSp>
              <p:nvGrpSpPr>
                <p:cNvPr id="64698" name="Group 1259"/>
                <p:cNvGrpSpPr>
                  <a:grpSpLocks/>
                </p:cNvGrpSpPr>
                <p:nvPr/>
              </p:nvGrpSpPr>
              <p:grpSpPr bwMode="auto">
                <a:xfrm>
                  <a:off x="144" y="2640"/>
                  <a:ext cx="1392" cy="241"/>
                  <a:chOff x="1872" y="2544"/>
                  <a:chExt cx="2352" cy="286"/>
                </a:xfrm>
              </p:grpSpPr>
              <p:pic>
                <p:nvPicPr>
                  <p:cNvPr id="64723" name="Picture 126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724" name="Picture 126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725" name="Picture 126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726" name="Picture 1263"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727" name="Picture 1264"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699" name="Group 1265"/>
                <p:cNvGrpSpPr>
                  <a:grpSpLocks/>
                </p:cNvGrpSpPr>
                <p:nvPr/>
              </p:nvGrpSpPr>
              <p:grpSpPr bwMode="auto">
                <a:xfrm>
                  <a:off x="240" y="2736"/>
                  <a:ext cx="1392" cy="241"/>
                  <a:chOff x="1872" y="2544"/>
                  <a:chExt cx="2352" cy="286"/>
                </a:xfrm>
              </p:grpSpPr>
              <p:pic>
                <p:nvPicPr>
                  <p:cNvPr id="64718" name="Picture 126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719" name="Picture 126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720" name="Picture 126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721" name="Picture 1269"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722" name="Picture 1270"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700" name="Group 1271"/>
                <p:cNvGrpSpPr>
                  <a:grpSpLocks/>
                </p:cNvGrpSpPr>
                <p:nvPr/>
              </p:nvGrpSpPr>
              <p:grpSpPr bwMode="auto">
                <a:xfrm>
                  <a:off x="336" y="2832"/>
                  <a:ext cx="1392" cy="241"/>
                  <a:chOff x="1872" y="2544"/>
                  <a:chExt cx="2352" cy="286"/>
                </a:xfrm>
              </p:grpSpPr>
              <p:pic>
                <p:nvPicPr>
                  <p:cNvPr id="64713" name="Picture 127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714" name="Picture 127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715" name="Picture 127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716" name="Picture 1275"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717" name="Picture 1276"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701" name="Group 1277"/>
                <p:cNvGrpSpPr>
                  <a:grpSpLocks/>
                </p:cNvGrpSpPr>
                <p:nvPr/>
              </p:nvGrpSpPr>
              <p:grpSpPr bwMode="auto">
                <a:xfrm>
                  <a:off x="432" y="2928"/>
                  <a:ext cx="1392" cy="241"/>
                  <a:chOff x="1872" y="2544"/>
                  <a:chExt cx="2352" cy="286"/>
                </a:xfrm>
              </p:grpSpPr>
              <p:pic>
                <p:nvPicPr>
                  <p:cNvPr id="64708" name="Picture 127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709" name="Picture 127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710" name="Picture 128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711" name="Picture 1281"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712" name="Picture 1282"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702" name="Group 1283"/>
                <p:cNvGrpSpPr>
                  <a:grpSpLocks/>
                </p:cNvGrpSpPr>
                <p:nvPr/>
              </p:nvGrpSpPr>
              <p:grpSpPr bwMode="auto">
                <a:xfrm>
                  <a:off x="528" y="3024"/>
                  <a:ext cx="1392" cy="241"/>
                  <a:chOff x="1872" y="2544"/>
                  <a:chExt cx="2352" cy="286"/>
                </a:xfrm>
              </p:grpSpPr>
              <p:pic>
                <p:nvPicPr>
                  <p:cNvPr id="64703" name="Picture 128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704" name="Picture 128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705" name="Picture 128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706" name="Picture 1287"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707" name="Picture 1288"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grpSp>
          <p:nvGrpSpPr>
            <p:cNvPr id="64537" name="Group 1289"/>
            <p:cNvGrpSpPr>
              <a:grpSpLocks/>
            </p:cNvGrpSpPr>
            <p:nvPr/>
          </p:nvGrpSpPr>
          <p:grpSpPr bwMode="auto">
            <a:xfrm>
              <a:off x="4512" y="3503"/>
              <a:ext cx="1680" cy="385"/>
              <a:chOff x="192" y="288"/>
              <a:chExt cx="2496" cy="673"/>
            </a:xfrm>
          </p:grpSpPr>
          <p:grpSp>
            <p:nvGrpSpPr>
              <p:cNvPr id="64538" name="Group 1290"/>
              <p:cNvGrpSpPr>
                <a:grpSpLocks/>
              </p:cNvGrpSpPr>
              <p:nvPr/>
            </p:nvGrpSpPr>
            <p:grpSpPr bwMode="auto">
              <a:xfrm>
                <a:off x="192" y="288"/>
                <a:ext cx="1240" cy="289"/>
                <a:chOff x="144" y="2640"/>
                <a:chExt cx="2086" cy="625"/>
              </a:xfrm>
            </p:grpSpPr>
            <p:grpSp>
              <p:nvGrpSpPr>
                <p:cNvPr id="64663" name="Group 1291"/>
                <p:cNvGrpSpPr>
                  <a:grpSpLocks/>
                </p:cNvGrpSpPr>
                <p:nvPr/>
              </p:nvGrpSpPr>
              <p:grpSpPr bwMode="auto">
                <a:xfrm>
                  <a:off x="144" y="2640"/>
                  <a:ext cx="1802" cy="271"/>
                  <a:chOff x="1872" y="2544"/>
                  <a:chExt cx="3045" cy="322"/>
                </a:xfrm>
              </p:grpSpPr>
              <p:pic>
                <p:nvPicPr>
                  <p:cNvPr id="64688" name="Picture 129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689" name="Picture 129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690" name="Picture 129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691" name="Picture 1295" descr="PH01575J"/>
                  <p:cNvPicPr>
                    <a:picLocks noChangeAspect="1" noChangeArrowheads="1"/>
                  </p:cNvPicPr>
                  <p:nvPr/>
                </p:nvPicPr>
                <p:blipFill>
                  <a:blip r:embed="rId33" cstate="print"/>
                  <a:srcRect/>
                  <a:stretch>
                    <a:fillRect/>
                  </a:stretch>
                </p:blipFill>
                <p:spPr bwMode="auto">
                  <a:xfrm>
                    <a:off x="4596" y="2602"/>
                    <a:ext cx="321" cy="264"/>
                  </a:xfrm>
                  <a:prstGeom prst="rect">
                    <a:avLst/>
                  </a:prstGeom>
                  <a:noFill/>
                  <a:ln w="9525">
                    <a:noFill/>
                    <a:miter lim="800000"/>
                    <a:headEnd/>
                    <a:tailEnd/>
                  </a:ln>
                </p:spPr>
              </p:pic>
              <p:pic>
                <p:nvPicPr>
                  <p:cNvPr id="64692" name="Picture 1296" descr="PH01529J"/>
                  <p:cNvPicPr>
                    <a:picLocks noChangeAspect="1" noChangeArrowheads="1"/>
                  </p:cNvPicPr>
                  <p:nvPr/>
                </p:nvPicPr>
                <p:blipFill>
                  <a:blip r:embed="rId35" cstate="print"/>
                  <a:srcRect/>
                  <a:stretch>
                    <a:fillRect/>
                  </a:stretch>
                </p:blipFill>
                <p:spPr bwMode="auto">
                  <a:xfrm>
                    <a:off x="3886" y="2602"/>
                    <a:ext cx="321" cy="264"/>
                  </a:xfrm>
                  <a:prstGeom prst="rect">
                    <a:avLst/>
                  </a:prstGeom>
                  <a:noFill/>
                  <a:ln w="9525">
                    <a:noFill/>
                    <a:miter lim="800000"/>
                    <a:headEnd/>
                    <a:tailEnd/>
                  </a:ln>
                </p:spPr>
              </p:pic>
            </p:grpSp>
            <p:grpSp>
              <p:nvGrpSpPr>
                <p:cNvPr id="64664" name="Group 1297"/>
                <p:cNvGrpSpPr>
                  <a:grpSpLocks/>
                </p:cNvGrpSpPr>
                <p:nvPr/>
              </p:nvGrpSpPr>
              <p:grpSpPr bwMode="auto">
                <a:xfrm>
                  <a:off x="240" y="2736"/>
                  <a:ext cx="1776" cy="260"/>
                  <a:chOff x="1872" y="2544"/>
                  <a:chExt cx="3001" cy="308"/>
                </a:xfrm>
              </p:grpSpPr>
              <p:pic>
                <p:nvPicPr>
                  <p:cNvPr id="64683" name="Picture 129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684" name="Picture 129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685" name="Picture 130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686" name="Picture 1301" descr="PH01575J"/>
                  <p:cNvPicPr>
                    <a:picLocks noChangeAspect="1" noChangeArrowheads="1"/>
                  </p:cNvPicPr>
                  <p:nvPr/>
                </p:nvPicPr>
                <p:blipFill>
                  <a:blip r:embed="rId33" cstate="print"/>
                  <a:srcRect/>
                  <a:stretch>
                    <a:fillRect/>
                  </a:stretch>
                </p:blipFill>
                <p:spPr bwMode="auto">
                  <a:xfrm>
                    <a:off x="4553" y="2593"/>
                    <a:ext cx="320" cy="259"/>
                  </a:xfrm>
                  <a:prstGeom prst="rect">
                    <a:avLst/>
                  </a:prstGeom>
                  <a:noFill/>
                  <a:ln w="9525">
                    <a:noFill/>
                    <a:miter lim="800000"/>
                    <a:headEnd/>
                    <a:tailEnd/>
                  </a:ln>
                </p:spPr>
              </p:pic>
              <p:pic>
                <p:nvPicPr>
                  <p:cNvPr id="64687" name="Picture 1302" descr="PH01529J"/>
                  <p:cNvPicPr>
                    <a:picLocks noChangeAspect="1" noChangeArrowheads="1"/>
                  </p:cNvPicPr>
                  <p:nvPr/>
                </p:nvPicPr>
                <p:blipFill>
                  <a:blip r:embed="rId35" cstate="print"/>
                  <a:srcRect/>
                  <a:stretch>
                    <a:fillRect/>
                  </a:stretch>
                </p:blipFill>
                <p:spPr bwMode="auto">
                  <a:xfrm>
                    <a:off x="3840" y="2593"/>
                    <a:ext cx="321" cy="259"/>
                  </a:xfrm>
                  <a:prstGeom prst="rect">
                    <a:avLst/>
                  </a:prstGeom>
                  <a:noFill/>
                  <a:ln w="9525">
                    <a:noFill/>
                    <a:miter lim="800000"/>
                    <a:headEnd/>
                    <a:tailEnd/>
                  </a:ln>
                </p:spPr>
              </p:pic>
            </p:grpSp>
            <p:grpSp>
              <p:nvGrpSpPr>
                <p:cNvPr id="64665" name="Group 1303"/>
                <p:cNvGrpSpPr>
                  <a:grpSpLocks/>
                </p:cNvGrpSpPr>
                <p:nvPr/>
              </p:nvGrpSpPr>
              <p:grpSpPr bwMode="auto">
                <a:xfrm>
                  <a:off x="336" y="2832"/>
                  <a:ext cx="1752" cy="253"/>
                  <a:chOff x="1872" y="2544"/>
                  <a:chExt cx="2960" cy="300"/>
                </a:xfrm>
              </p:grpSpPr>
              <p:pic>
                <p:nvPicPr>
                  <p:cNvPr id="64678" name="Picture 130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679" name="Picture 130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680" name="Picture 130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681" name="Picture 1307" descr="PH01575J"/>
                  <p:cNvPicPr>
                    <a:picLocks noChangeAspect="1" noChangeArrowheads="1"/>
                  </p:cNvPicPr>
                  <p:nvPr/>
                </p:nvPicPr>
                <p:blipFill>
                  <a:blip r:embed="rId33" cstate="print"/>
                  <a:srcRect/>
                  <a:stretch>
                    <a:fillRect/>
                  </a:stretch>
                </p:blipFill>
                <p:spPr bwMode="auto">
                  <a:xfrm>
                    <a:off x="4515" y="2585"/>
                    <a:ext cx="317" cy="259"/>
                  </a:xfrm>
                  <a:prstGeom prst="rect">
                    <a:avLst/>
                  </a:prstGeom>
                  <a:noFill/>
                  <a:ln w="9525">
                    <a:noFill/>
                    <a:miter lim="800000"/>
                    <a:headEnd/>
                    <a:tailEnd/>
                  </a:ln>
                </p:spPr>
              </p:pic>
              <p:pic>
                <p:nvPicPr>
                  <p:cNvPr id="64682" name="Picture 1308" descr="PH01529J"/>
                  <p:cNvPicPr>
                    <a:picLocks noChangeAspect="1" noChangeArrowheads="1"/>
                  </p:cNvPicPr>
                  <p:nvPr/>
                </p:nvPicPr>
                <p:blipFill>
                  <a:blip r:embed="rId35" cstate="print"/>
                  <a:srcRect/>
                  <a:stretch>
                    <a:fillRect/>
                  </a:stretch>
                </p:blipFill>
                <p:spPr bwMode="auto">
                  <a:xfrm>
                    <a:off x="3802" y="2585"/>
                    <a:ext cx="321" cy="259"/>
                  </a:xfrm>
                  <a:prstGeom prst="rect">
                    <a:avLst/>
                  </a:prstGeom>
                  <a:noFill/>
                  <a:ln w="9525">
                    <a:noFill/>
                    <a:miter lim="800000"/>
                    <a:headEnd/>
                    <a:tailEnd/>
                  </a:ln>
                </p:spPr>
              </p:pic>
            </p:grpSp>
            <p:grpSp>
              <p:nvGrpSpPr>
                <p:cNvPr id="64666" name="Group 1309"/>
                <p:cNvGrpSpPr>
                  <a:grpSpLocks/>
                </p:cNvGrpSpPr>
                <p:nvPr/>
              </p:nvGrpSpPr>
              <p:grpSpPr bwMode="auto">
                <a:xfrm>
                  <a:off x="432" y="2928"/>
                  <a:ext cx="1727" cy="244"/>
                  <a:chOff x="1872" y="2544"/>
                  <a:chExt cx="2918" cy="290"/>
                </a:xfrm>
              </p:grpSpPr>
              <p:pic>
                <p:nvPicPr>
                  <p:cNvPr id="64673" name="Picture 131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674" name="Picture 131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675" name="Picture 131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676" name="Picture 1313" descr="PH01575J"/>
                  <p:cNvPicPr>
                    <a:picLocks noChangeAspect="1" noChangeArrowheads="1"/>
                  </p:cNvPicPr>
                  <p:nvPr/>
                </p:nvPicPr>
                <p:blipFill>
                  <a:blip r:embed="rId33" cstate="print"/>
                  <a:srcRect/>
                  <a:stretch>
                    <a:fillRect/>
                  </a:stretch>
                </p:blipFill>
                <p:spPr bwMode="auto">
                  <a:xfrm>
                    <a:off x="4473" y="2571"/>
                    <a:ext cx="317" cy="263"/>
                  </a:xfrm>
                  <a:prstGeom prst="rect">
                    <a:avLst/>
                  </a:prstGeom>
                  <a:noFill/>
                  <a:ln w="9525">
                    <a:noFill/>
                    <a:miter lim="800000"/>
                    <a:headEnd/>
                    <a:tailEnd/>
                  </a:ln>
                </p:spPr>
              </p:pic>
              <p:pic>
                <p:nvPicPr>
                  <p:cNvPr id="64677" name="Picture 1314" descr="PH01529J"/>
                  <p:cNvPicPr>
                    <a:picLocks noChangeAspect="1" noChangeArrowheads="1"/>
                  </p:cNvPicPr>
                  <p:nvPr/>
                </p:nvPicPr>
                <p:blipFill>
                  <a:blip r:embed="rId35" cstate="print"/>
                  <a:srcRect/>
                  <a:stretch>
                    <a:fillRect/>
                  </a:stretch>
                </p:blipFill>
                <p:spPr bwMode="auto">
                  <a:xfrm>
                    <a:off x="3764" y="2571"/>
                    <a:ext cx="316" cy="263"/>
                  </a:xfrm>
                  <a:prstGeom prst="rect">
                    <a:avLst/>
                  </a:prstGeom>
                  <a:noFill/>
                  <a:ln w="9525">
                    <a:noFill/>
                    <a:miter lim="800000"/>
                    <a:headEnd/>
                    <a:tailEnd/>
                  </a:ln>
                </p:spPr>
              </p:pic>
            </p:grpSp>
            <p:grpSp>
              <p:nvGrpSpPr>
                <p:cNvPr id="64667" name="Group 1315"/>
                <p:cNvGrpSpPr>
                  <a:grpSpLocks/>
                </p:cNvGrpSpPr>
                <p:nvPr/>
              </p:nvGrpSpPr>
              <p:grpSpPr bwMode="auto">
                <a:xfrm>
                  <a:off x="528" y="3024"/>
                  <a:ext cx="1702" cy="241"/>
                  <a:chOff x="1872" y="2544"/>
                  <a:chExt cx="2876" cy="286"/>
                </a:xfrm>
              </p:grpSpPr>
              <p:pic>
                <p:nvPicPr>
                  <p:cNvPr id="64668" name="Picture 131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669" name="Picture 131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670" name="Picture 131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671" name="Picture 1319" descr="PH01575J"/>
                  <p:cNvPicPr>
                    <a:picLocks noChangeAspect="1" noChangeArrowheads="1"/>
                  </p:cNvPicPr>
                  <p:nvPr/>
                </p:nvPicPr>
                <p:blipFill>
                  <a:blip r:embed="rId33" cstate="print"/>
                  <a:srcRect/>
                  <a:stretch>
                    <a:fillRect/>
                  </a:stretch>
                </p:blipFill>
                <p:spPr bwMode="auto">
                  <a:xfrm>
                    <a:off x="4431" y="2562"/>
                    <a:ext cx="317" cy="259"/>
                  </a:xfrm>
                  <a:prstGeom prst="rect">
                    <a:avLst/>
                  </a:prstGeom>
                  <a:noFill/>
                  <a:ln w="9525">
                    <a:noFill/>
                    <a:miter lim="800000"/>
                    <a:headEnd/>
                    <a:tailEnd/>
                  </a:ln>
                </p:spPr>
              </p:pic>
              <p:pic>
                <p:nvPicPr>
                  <p:cNvPr id="64672" name="Picture 1320" descr="PH01529J"/>
                  <p:cNvPicPr>
                    <a:picLocks noChangeAspect="1" noChangeArrowheads="1"/>
                  </p:cNvPicPr>
                  <p:nvPr/>
                </p:nvPicPr>
                <p:blipFill>
                  <a:blip r:embed="rId35" cstate="print"/>
                  <a:srcRect/>
                  <a:stretch>
                    <a:fillRect/>
                  </a:stretch>
                </p:blipFill>
                <p:spPr bwMode="auto">
                  <a:xfrm>
                    <a:off x="3717" y="2562"/>
                    <a:ext cx="321" cy="259"/>
                  </a:xfrm>
                  <a:prstGeom prst="rect">
                    <a:avLst/>
                  </a:prstGeom>
                  <a:noFill/>
                  <a:ln w="9525">
                    <a:noFill/>
                    <a:miter lim="800000"/>
                    <a:headEnd/>
                    <a:tailEnd/>
                  </a:ln>
                </p:spPr>
              </p:pic>
            </p:grpSp>
          </p:grpSp>
          <p:grpSp>
            <p:nvGrpSpPr>
              <p:cNvPr id="64539" name="Group 1321"/>
              <p:cNvGrpSpPr>
                <a:grpSpLocks/>
              </p:cNvGrpSpPr>
              <p:nvPr/>
            </p:nvGrpSpPr>
            <p:grpSpPr bwMode="auto">
              <a:xfrm>
                <a:off x="624" y="480"/>
                <a:ext cx="1129" cy="289"/>
                <a:chOff x="144" y="2640"/>
                <a:chExt cx="1899" cy="625"/>
              </a:xfrm>
            </p:grpSpPr>
            <p:grpSp>
              <p:nvGrpSpPr>
                <p:cNvPr id="64633" name="Group 1322"/>
                <p:cNvGrpSpPr>
                  <a:grpSpLocks/>
                </p:cNvGrpSpPr>
                <p:nvPr/>
              </p:nvGrpSpPr>
              <p:grpSpPr bwMode="auto">
                <a:xfrm>
                  <a:off x="144" y="2640"/>
                  <a:ext cx="1615" cy="241"/>
                  <a:chOff x="1872" y="2544"/>
                  <a:chExt cx="2728" cy="286"/>
                </a:xfrm>
              </p:grpSpPr>
              <p:pic>
                <p:nvPicPr>
                  <p:cNvPr id="64658" name="Picture 1323"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659" name="Picture 1324"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660" name="Picture 1325"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661" name="Picture 1326" descr="PH01575J"/>
                  <p:cNvPicPr>
                    <a:picLocks noChangeAspect="1" noChangeArrowheads="1"/>
                  </p:cNvPicPr>
                  <p:nvPr/>
                </p:nvPicPr>
                <p:blipFill>
                  <a:blip r:embed="rId33" cstate="print"/>
                  <a:srcRect/>
                  <a:stretch>
                    <a:fillRect/>
                  </a:stretch>
                </p:blipFill>
                <p:spPr bwMode="auto">
                  <a:xfrm>
                    <a:off x="4279" y="2557"/>
                    <a:ext cx="321" cy="264"/>
                  </a:xfrm>
                  <a:prstGeom prst="rect">
                    <a:avLst/>
                  </a:prstGeom>
                  <a:noFill/>
                  <a:ln w="9525">
                    <a:noFill/>
                    <a:miter lim="800000"/>
                    <a:headEnd/>
                    <a:tailEnd/>
                  </a:ln>
                </p:spPr>
              </p:pic>
              <p:pic>
                <p:nvPicPr>
                  <p:cNvPr id="64662" name="Picture 1327" descr="PH01529J"/>
                  <p:cNvPicPr>
                    <a:picLocks noChangeAspect="1" noChangeArrowheads="1"/>
                  </p:cNvPicPr>
                  <p:nvPr/>
                </p:nvPicPr>
                <p:blipFill>
                  <a:blip r:embed="rId35" cstate="print"/>
                  <a:srcRect/>
                  <a:stretch>
                    <a:fillRect/>
                  </a:stretch>
                </p:blipFill>
                <p:spPr bwMode="auto">
                  <a:xfrm>
                    <a:off x="3569" y="2557"/>
                    <a:ext cx="317" cy="264"/>
                  </a:xfrm>
                  <a:prstGeom prst="rect">
                    <a:avLst/>
                  </a:prstGeom>
                  <a:noFill/>
                  <a:ln w="9525">
                    <a:noFill/>
                    <a:miter lim="800000"/>
                    <a:headEnd/>
                    <a:tailEnd/>
                  </a:ln>
                </p:spPr>
              </p:pic>
            </p:grpSp>
            <p:grpSp>
              <p:nvGrpSpPr>
                <p:cNvPr id="64634" name="Group 1328"/>
                <p:cNvGrpSpPr>
                  <a:grpSpLocks/>
                </p:cNvGrpSpPr>
                <p:nvPr/>
              </p:nvGrpSpPr>
              <p:grpSpPr bwMode="auto">
                <a:xfrm>
                  <a:off x="240" y="2736"/>
                  <a:ext cx="1587" cy="241"/>
                  <a:chOff x="1872" y="2544"/>
                  <a:chExt cx="2681" cy="286"/>
                </a:xfrm>
              </p:grpSpPr>
              <p:pic>
                <p:nvPicPr>
                  <p:cNvPr id="64653" name="Picture 1329"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654" name="Picture 1330"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655" name="Picture 1331"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656" name="Picture 1332" descr="PH01575J"/>
                  <p:cNvPicPr>
                    <a:picLocks noChangeAspect="1" noChangeArrowheads="1"/>
                  </p:cNvPicPr>
                  <p:nvPr/>
                </p:nvPicPr>
                <p:blipFill>
                  <a:blip r:embed="rId33" cstate="print"/>
                  <a:srcRect/>
                  <a:stretch>
                    <a:fillRect/>
                  </a:stretch>
                </p:blipFill>
                <p:spPr bwMode="auto">
                  <a:xfrm>
                    <a:off x="4237" y="2548"/>
                    <a:ext cx="316" cy="260"/>
                  </a:xfrm>
                  <a:prstGeom prst="rect">
                    <a:avLst/>
                  </a:prstGeom>
                  <a:noFill/>
                  <a:ln w="9525">
                    <a:noFill/>
                    <a:miter lim="800000"/>
                    <a:headEnd/>
                    <a:tailEnd/>
                  </a:ln>
                </p:spPr>
              </p:pic>
              <p:pic>
                <p:nvPicPr>
                  <p:cNvPr id="64657" name="Picture 1333" descr="PH01529J"/>
                  <p:cNvPicPr>
                    <a:picLocks noChangeAspect="1" noChangeArrowheads="1"/>
                  </p:cNvPicPr>
                  <p:nvPr/>
                </p:nvPicPr>
                <p:blipFill>
                  <a:blip r:embed="rId35" cstate="print"/>
                  <a:srcRect/>
                  <a:stretch>
                    <a:fillRect/>
                  </a:stretch>
                </p:blipFill>
                <p:spPr bwMode="auto">
                  <a:xfrm>
                    <a:off x="3524" y="2548"/>
                    <a:ext cx="321" cy="260"/>
                  </a:xfrm>
                  <a:prstGeom prst="rect">
                    <a:avLst/>
                  </a:prstGeom>
                  <a:noFill/>
                  <a:ln w="9525">
                    <a:noFill/>
                    <a:miter lim="800000"/>
                    <a:headEnd/>
                    <a:tailEnd/>
                  </a:ln>
                </p:spPr>
              </p:pic>
            </p:grpSp>
            <p:grpSp>
              <p:nvGrpSpPr>
                <p:cNvPr id="64635" name="Group 1334"/>
                <p:cNvGrpSpPr>
                  <a:grpSpLocks/>
                </p:cNvGrpSpPr>
                <p:nvPr/>
              </p:nvGrpSpPr>
              <p:grpSpPr bwMode="auto">
                <a:xfrm>
                  <a:off x="336" y="2828"/>
                  <a:ext cx="1564" cy="245"/>
                  <a:chOff x="1872" y="2539"/>
                  <a:chExt cx="2643" cy="291"/>
                </a:xfrm>
              </p:grpSpPr>
              <p:pic>
                <p:nvPicPr>
                  <p:cNvPr id="64648" name="Picture 1335"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649" name="Picture 1336"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650" name="Picture 1337"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651" name="Picture 1338" descr="PH01575J"/>
                  <p:cNvPicPr>
                    <a:picLocks noChangeAspect="1" noChangeArrowheads="1"/>
                  </p:cNvPicPr>
                  <p:nvPr/>
                </p:nvPicPr>
                <p:blipFill>
                  <a:blip r:embed="rId33" cstate="print"/>
                  <a:srcRect/>
                  <a:stretch>
                    <a:fillRect/>
                  </a:stretch>
                </p:blipFill>
                <p:spPr bwMode="auto">
                  <a:xfrm>
                    <a:off x="4194" y="2539"/>
                    <a:ext cx="321" cy="259"/>
                  </a:xfrm>
                  <a:prstGeom prst="rect">
                    <a:avLst/>
                  </a:prstGeom>
                  <a:noFill/>
                  <a:ln w="9525">
                    <a:noFill/>
                    <a:miter lim="800000"/>
                    <a:headEnd/>
                    <a:tailEnd/>
                  </a:ln>
                </p:spPr>
              </p:pic>
              <p:pic>
                <p:nvPicPr>
                  <p:cNvPr id="64652" name="Picture 1339" descr="PH01529J"/>
                  <p:cNvPicPr>
                    <a:picLocks noChangeAspect="1" noChangeArrowheads="1"/>
                  </p:cNvPicPr>
                  <p:nvPr/>
                </p:nvPicPr>
                <p:blipFill>
                  <a:blip r:embed="rId36" cstate="print"/>
                  <a:srcRect/>
                  <a:stretch>
                    <a:fillRect/>
                  </a:stretch>
                </p:blipFill>
                <p:spPr bwMode="auto">
                  <a:xfrm>
                    <a:off x="3485" y="2539"/>
                    <a:ext cx="317" cy="259"/>
                  </a:xfrm>
                  <a:prstGeom prst="rect">
                    <a:avLst/>
                  </a:prstGeom>
                  <a:noFill/>
                  <a:ln w="9525">
                    <a:noFill/>
                    <a:miter lim="800000"/>
                    <a:headEnd/>
                    <a:tailEnd/>
                  </a:ln>
                </p:spPr>
              </p:pic>
            </p:grpSp>
            <p:grpSp>
              <p:nvGrpSpPr>
                <p:cNvPr id="64636" name="Group 1340"/>
                <p:cNvGrpSpPr>
                  <a:grpSpLocks/>
                </p:cNvGrpSpPr>
                <p:nvPr/>
              </p:nvGrpSpPr>
              <p:grpSpPr bwMode="auto">
                <a:xfrm>
                  <a:off x="432" y="2913"/>
                  <a:ext cx="1539" cy="256"/>
                  <a:chOff x="1872" y="2526"/>
                  <a:chExt cx="2601" cy="304"/>
                </a:xfrm>
              </p:grpSpPr>
              <p:pic>
                <p:nvPicPr>
                  <p:cNvPr id="64643" name="Picture 1341"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644" name="Picture 1342"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645" name="Picture 1343"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646" name="Picture 1344" descr="PH01575J"/>
                  <p:cNvPicPr>
                    <a:picLocks noChangeAspect="1" noChangeArrowheads="1"/>
                  </p:cNvPicPr>
                  <p:nvPr/>
                </p:nvPicPr>
                <p:blipFill>
                  <a:blip r:embed="rId33" cstate="print"/>
                  <a:srcRect/>
                  <a:stretch>
                    <a:fillRect/>
                  </a:stretch>
                </p:blipFill>
                <p:spPr bwMode="auto">
                  <a:xfrm>
                    <a:off x="4152" y="2526"/>
                    <a:ext cx="321" cy="264"/>
                  </a:xfrm>
                  <a:prstGeom prst="rect">
                    <a:avLst/>
                  </a:prstGeom>
                  <a:noFill/>
                  <a:ln w="9525">
                    <a:noFill/>
                    <a:miter lim="800000"/>
                    <a:headEnd/>
                    <a:tailEnd/>
                  </a:ln>
                </p:spPr>
              </p:pic>
              <p:pic>
                <p:nvPicPr>
                  <p:cNvPr id="64647" name="Picture 1345" descr="PH01529J"/>
                  <p:cNvPicPr>
                    <a:picLocks noChangeAspect="1" noChangeArrowheads="1"/>
                  </p:cNvPicPr>
                  <p:nvPr/>
                </p:nvPicPr>
                <p:blipFill>
                  <a:blip r:embed="rId35" cstate="print"/>
                  <a:srcRect/>
                  <a:stretch>
                    <a:fillRect/>
                  </a:stretch>
                </p:blipFill>
                <p:spPr bwMode="auto">
                  <a:xfrm>
                    <a:off x="3443" y="2526"/>
                    <a:ext cx="321" cy="264"/>
                  </a:xfrm>
                  <a:prstGeom prst="rect">
                    <a:avLst/>
                  </a:prstGeom>
                  <a:noFill/>
                  <a:ln w="9525">
                    <a:noFill/>
                    <a:miter lim="800000"/>
                    <a:headEnd/>
                    <a:tailEnd/>
                  </a:ln>
                </p:spPr>
              </p:pic>
            </p:grpSp>
            <p:grpSp>
              <p:nvGrpSpPr>
                <p:cNvPr id="64637" name="Group 1346"/>
                <p:cNvGrpSpPr>
                  <a:grpSpLocks/>
                </p:cNvGrpSpPr>
                <p:nvPr/>
              </p:nvGrpSpPr>
              <p:grpSpPr bwMode="auto">
                <a:xfrm>
                  <a:off x="528" y="3001"/>
                  <a:ext cx="1515" cy="264"/>
                  <a:chOff x="1872" y="2517"/>
                  <a:chExt cx="2559" cy="313"/>
                </a:xfrm>
              </p:grpSpPr>
              <p:pic>
                <p:nvPicPr>
                  <p:cNvPr id="64638" name="Picture 1347"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639" name="Picture 1348"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640" name="Picture 1349"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641" name="Picture 1350" descr="PH01575J"/>
                  <p:cNvPicPr>
                    <a:picLocks noChangeAspect="1" noChangeArrowheads="1"/>
                  </p:cNvPicPr>
                  <p:nvPr/>
                </p:nvPicPr>
                <p:blipFill>
                  <a:blip r:embed="rId33" cstate="print"/>
                  <a:srcRect/>
                  <a:stretch>
                    <a:fillRect/>
                  </a:stretch>
                </p:blipFill>
                <p:spPr bwMode="auto">
                  <a:xfrm>
                    <a:off x="4110" y="2517"/>
                    <a:ext cx="321" cy="259"/>
                  </a:xfrm>
                  <a:prstGeom prst="rect">
                    <a:avLst/>
                  </a:prstGeom>
                  <a:noFill/>
                  <a:ln w="9525">
                    <a:noFill/>
                    <a:miter lim="800000"/>
                    <a:headEnd/>
                    <a:tailEnd/>
                  </a:ln>
                </p:spPr>
              </p:pic>
              <p:pic>
                <p:nvPicPr>
                  <p:cNvPr id="64642" name="Picture 1351" descr="PH01529J"/>
                  <p:cNvPicPr>
                    <a:picLocks noChangeAspect="1" noChangeArrowheads="1"/>
                  </p:cNvPicPr>
                  <p:nvPr/>
                </p:nvPicPr>
                <p:blipFill>
                  <a:blip r:embed="rId35" cstate="print"/>
                  <a:srcRect/>
                  <a:stretch>
                    <a:fillRect/>
                  </a:stretch>
                </p:blipFill>
                <p:spPr bwMode="auto">
                  <a:xfrm>
                    <a:off x="3401" y="2517"/>
                    <a:ext cx="321" cy="259"/>
                  </a:xfrm>
                  <a:prstGeom prst="rect">
                    <a:avLst/>
                  </a:prstGeom>
                  <a:noFill/>
                  <a:ln w="9525">
                    <a:noFill/>
                    <a:miter lim="800000"/>
                    <a:headEnd/>
                    <a:tailEnd/>
                  </a:ln>
                </p:spPr>
              </p:pic>
            </p:grpSp>
          </p:grpSp>
          <p:grpSp>
            <p:nvGrpSpPr>
              <p:cNvPr id="64540" name="Group 1352"/>
              <p:cNvGrpSpPr>
                <a:grpSpLocks/>
              </p:cNvGrpSpPr>
              <p:nvPr/>
            </p:nvGrpSpPr>
            <p:grpSpPr bwMode="auto">
              <a:xfrm>
                <a:off x="1296" y="660"/>
                <a:ext cx="1056" cy="301"/>
                <a:chOff x="144" y="2614"/>
                <a:chExt cx="1776" cy="651"/>
              </a:xfrm>
            </p:grpSpPr>
            <p:grpSp>
              <p:nvGrpSpPr>
                <p:cNvPr id="64603" name="Group 1353"/>
                <p:cNvGrpSpPr>
                  <a:grpSpLocks/>
                </p:cNvGrpSpPr>
                <p:nvPr/>
              </p:nvGrpSpPr>
              <p:grpSpPr bwMode="auto">
                <a:xfrm>
                  <a:off x="144" y="2614"/>
                  <a:ext cx="1392" cy="267"/>
                  <a:chOff x="1872" y="2513"/>
                  <a:chExt cx="2352" cy="317"/>
                </a:xfrm>
              </p:grpSpPr>
              <p:pic>
                <p:nvPicPr>
                  <p:cNvPr id="64628" name="Picture 135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629" name="Picture 135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630" name="Picture 135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631" name="Picture 1357"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632" name="Picture 1358" descr="PH01529J"/>
                  <p:cNvPicPr>
                    <a:picLocks noChangeAspect="1" noChangeArrowheads="1"/>
                  </p:cNvPicPr>
                  <p:nvPr/>
                </p:nvPicPr>
                <p:blipFill>
                  <a:blip r:embed="rId35" cstate="print"/>
                  <a:srcRect/>
                  <a:stretch>
                    <a:fillRect/>
                  </a:stretch>
                </p:blipFill>
                <p:spPr bwMode="auto">
                  <a:xfrm>
                    <a:off x="3075" y="2513"/>
                    <a:ext cx="317" cy="263"/>
                  </a:xfrm>
                  <a:prstGeom prst="rect">
                    <a:avLst/>
                  </a:prstGeom>
                  <a:noFill/>
                  <a:ln w="9525">
                    <a:noFill/>
                    <a:miter lim="800000"/>
                    <a:headEnd/>
                    <a:tailEnd/>
                  </a:ln>
                </p:spPr>
              </p:pic>
            </p:grpSp>
            <p:grpSp>
              <p:nvGrpSpPr>
                <p:cNvPr id="64604" name="Group 1359"/>
                <p:cNvGrpSpPr>
                  <a:grpSpLocks/>
                </p:cNvGrpSpPr>
                <p:nvPr/>
              </p:nvGrpSpPr>
              <p:grpSpPr bwMode="auto">
                <a:xfrm>
                  <a:off x="240" y="2736"/>
                  <a:ext cx="1392" cy="241"/>
                  <a:chOff x="1872" y="2544"/>
                  <a:chExt cx="2352" cy="286"/>
                </a:xfrm>
              </p:grpSpPr>
              <p:pic>
                <p:nvPicPr>
                  <p:cNvPr id="64623" name="Picture 136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624" name="Picture 136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625" name="Picture 136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626" name="Picture 1363"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627" name="Picture 1364"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605" name="Group 1365"/>
                <p:cNvGrpSpPr>
                  <a:grpSpLocks/>
                </p:cNvGrpSpPr>
                <p:nvPr/>
              </p:nvGrpSpPr>
              <p:grpSpPr bwMode="auto">
                <a:xfrm>
                  <a:off x="336" y="2832"/>
                  <a:ext cx="1392" cy="241"/>
                  <a:chOff x="1872" y="2544"/>
                  <a:chExt cx="2352" cy="286"/>
                </a:xfrm>
              </p:grpSpPr>
              <p:pic>
                <p:nvPicPr>
                  <p:cNvPr id="64618" name="Picture 136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619" name="Picture 136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620" name="Picture 136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621" name="Picture 1369"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622" name="Picture 1370"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606" name="Group 1371"/>
                <p:cNvGrpSpPr>
                  <a:grpSpLocks/>
                </p:cNvGrpSpPr>
                <p:nvPr/>
              </p:nvGrpSpPr>
              <p:grpSpPr bwMode="auto">
                <a:xfrm>
                  <a:off x="432" y="2928"/>
                  <a:ext cx="1392" cy="241"/>
                  <a:chOff x="1872" y="2544"/>
                  <a:chExt cx="2352" cy="286"/>
                </a:xfrm>
              </p:grpSpPr>
              <p:pic>
                <p:nvPicPr>
                  <p:cNvPr id="64613" name="Picture 137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614" name="Picture 137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615" name="Picture 137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616" name="Picture 1375"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617" name="Picture 1376"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607" name="Group 1377"/>
                <p:cNvGrpSpPr>
                  <a:grpSpLocks/>
                </p:cNvGrpSpPr>
                <p:nvPr/>
              </p:nvGrpSpPr>
              <p:grpSpPr bwMode="auto">
                <a:xfrm>
                  <a:off x="528" y="3024"/>
                  <a:ext cx="1392" cy="241"/>
                  <a:chOff x="1872" y="2544"/>
                  <a:chExt cx="2352" cy="286"/>
                </a:xfrm>
              </p:grpSpPr>
              <p:pic>
                <p:nvPicPr>
                  <p:cNvPr id="64608" name="Picture 137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609" name="Picture 137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610" name="Picture 138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611" name="Picture 1381"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612" name="Picture 1382"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4541" name="Group 1383"/>
              <p:cNvGrpSpPr>
                <a:grpSpLocks/>
              </p:cNvGrpSpPr>
              <p:nvPr/>
            </p:nvGrpSpPr>
            <p:grpSpPr bwMode="auto">
              <a:xfrm>
                <a:off x="1632" y="480"/>
                <a:ext cx="1056" cy="289"/>
                <a:chOff x="144" y="2640"/>
                <a:chExt cx="1776" cy="625"/>
              </a:xfrm>
            </p:grpSpPr>
            <p:grpSp>
              <p:nvGrpSpPr>
                <p:cNvPr id="64573" name="Group 1384"/>
                <p:cNvGrpSpPr>
                  <a:grpSpLocks/>
                </p:cNvGrpSpPr>
                <p:nvPr/>
              </p:nvGrpSpPr>
              <p:grpSpPr bwMode="auto">
                <a:xfrm>
                  <a:off x="144" y="2640"/>
                  <a:ext cx="1392" cy="241"/>
                  <a:chOff x="1872" y="2544"/>
                  <a:chExt cx="2352" cy="286"/>
                </a:xfrm>
              </p:grpSpPr>
              <p:pic>
                <p:nvPicPr>
                  <p:cNvPr id="64598" name="Picture 1385"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599" name="Picture 1386"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600" name="Picture 1387"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601" name="Picture 1388"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602" name="Picture 1389"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574" name="Group 1390"/>
                <p:cNvGrpSpPr>
                  <a:grpSpLocks/>
                </p:cNvGrpSpPr>
                <p:nvPr/>
              </p:nvGrpSpPr>
              <p:grpSpPr bwMode="auto">
                <a:xfrm>
                  <a:off x="240" y="2736"/>
                  <a:ext cx="1392" cy="241"/>
                  <a:chOff x="1872" y="2544"/>
                  <a:chExt cx="2352" cy="286"/>
                </a:xfrm>
              </p:grpSpPr>
              <p:pic>
                <p:nvPicPr>
                  <p:cNvPr id="64593" name="Picture 1391"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594" name="Picture 1392"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595" name="Picture 1393"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596" name="Picture 1394"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597" name="Picture 1395"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575" name="Group 1396"/>
                <p:cNvGrpSpPr>
                  <a:grpSpLocks/>
                </p:cNvGrpSpPr>
                <p:nvPr/>
              </p:nvGrpSpPr>
              <p:grpSpPr bwMode="auto">
                <a:xfrm>
                  <a:off x="336" y="2832"/>
                  <a:ext cx="1392" cy="241"/>
                  <a:chOff x="1872" y="2544"/>
                  <a:chExt cx="2352" cy="286"/>
                </a:xfrm>
              </p:grpSpPr>
              <p:pic>
                <p:nvPicPr>
                  <p:cNvPr id="64588" name="Picture 1397"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589" name="Picture 1398"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590" name="Picture 1399"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591" name="Picture 1400"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592" name="Picture 1401"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576" name="Group 1402"/>
                <p:cNvGrpSpPr>
                  <a:grpSpLocks/>
                </p:cNvGrpSpPr>
                <p:nvPr/>
              </p:nvGrpSpPr>
              <p:grpSpPr bwMode="auto">
                <a:xfrm>
                  <a:off x="432" y="2928"/>
                  <a:ext cx="1392" cy="241"/>
                  <a:chOff x="1872" y="2544"/>
                  <a:chExt cx="2352" cy="286"/>
                </a:xfrm>
              </p:grpSpPr>
              <p:pic>
                <p:nvPicPr>
                  <p:cNvPr id="64583" name="Picture 1403"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584" name="Picture 1404"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585" name="Picture 1405"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586" name="Picture 1406"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587" name="Picture 1407"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577" name="Group 1408"/>
                <p:cNvGrpSpPr>
                  <a:grpSpLocks/>
                </p:cNvGrpSpPr>
                <p:nvPr/>
              </p:nvGrpSpPr>
              <p:grpSpPr bwMode="auto">
                <a:xfrm>
                  <a:off x="528" y="3024"/>
                  <a:ext cx="1392" cy="241"/>
                  <a:chOff x="1872" y="2544"/>
                  <a:chExt cx="2352" cy="286"/>
                </a:xfrm>
              </p:grpSpPr>
              <p:pic>
                <p:nvPicPr>
                  <p:cNvPr id="64578" name="Picture 1409"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579" name="Picture 1410"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580" name="Picture 1411"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581" name="Picture 1412"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582" name="Picture 1413"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nvGrpSpPr>
              <p:cNvPr id="64542" name="Group 1414"/>
              <p:cNvGrpSpPr>
                <a:grpSpLocks/>
              </p:cNvGrpSpPr>
              <p:nvPr/>
            </p:nvGrpSpPr>
            <p:grpSpPr bwMode="auto">
              <a:xfrm>
                <a:off x="1248" y="288"/>
                <a:ext cx="1056" cy="289"/>
                <a:chOff x="144" y="2640"/>
                <a:chExt cx="1776" cy="625"/>
              </a:xfrm>
            </p:grpSpPr>
            <p:grpSp>
              <p:nvGrpSpPr>
                <p:cNvPr id="64543" name="Group 1415"/>
                <p:cNvGrpSpPr>
                  <a:grpSpLocks/>
                </p:cNvGrpSpPr>
                <p:nvPr/>
              </p:nvGrpSpPr>
              <p:grpSpPr bwMode="auto">
                <a:xfrm>
                  <a:off x="144" y="2640"/>
                  <a:ext cx="1392" cy="271"/>
                  <a:chOff x="1872" y="2544"/>
                  <a:chExt cx="2352" cy="322"/>
                </a:xfrm>
              </p:grpSpPr>
              <p:pic>
                <p:nvPicPr>
                  <p:cNvPr id="64568" name="Picture 1416"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569" name="Picture 1417"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570" name="Picture 1418"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571" name="Picture 1419"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572" name="Picture 1420" descr="PH01529J"/>
                  <p:cNvPicPr>
                    <a:picLocks noChangeAspect="1" noChangeArrowheads="1"/>
                  </p:cNvPicPr>
                  <p:nvPr/>
                </p:nvPicPr>
                <p:blipFill>
                  <a:blip r:embed="rId35" cstate="print"/>
                  <a:srcRect/>
                  <a:stretch>
                    <a:fillRect/>
                  </a:stretch>
                </p:blipFill>
                <p:spPr bwMode="auto">
                  <a:xfrm>
                    <a:off x="3109" y="2602"/>
                    <a:ext cx="321" cy="264"/>
                  </a:xfrm>
                  <a:prstGeom prst="rect">
                    <a:avLst/>
                  </a:prstGeom>
                  <a:noFill/>
                  <a:ln w="9525">
                    <a:noFill/>
                    <a:miter lim="800000"/>
                    <a:headEnd/>
                    <a:tailEnd/>
                  </a:ln>
                </p:spPr>
              </p:pic>
            </p:grpSp>
            <p:grpSp>
              <p:nvGrpSpPr>
                <p:cNvPr id="64544" name="Group 1421"/>
                <p:cNvGrpSpPr>
                  <a:grpSpLocks/>
                </p:cNvGrpSpPr>
                <p:nvPr/>
              </p:nvGrpSpPr>
              <p:grpSpPr bwMode="auto">
                <a:xfrm>
                  <a:off x="240" y="2736"/>
                  <a:ext cx="1392" cy="290"/>
                  <a:chOff x="1872" y="2544"/>
                  <a:chExt cx="2352" cy="344"/>
                </a:xfrm>
              </p:grpSpPr>
              <p:pic>
                <p:nvPicPr>
                  <p:cNvPr id="64563" name="Picture 1422"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564" name="Picture 1423"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565" name="Picture 1424"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566" name="Picture 1425"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567" name="Picture 1426" descr="PH01529J"/>
                  <p:cNvPicPr>
                    <a:picLocks noChangeAspect="1" noChangeArrowheads="1"/>
                  </p:cNvPicPr>
                  <p:nvPr/>
                </p:nvPicPr>
                <p:blipFill>
                  <a:blip r:embed="rId39" cstate="print"/>
                  <a:srcRect/>
                  <a:stretch>
                    <a:fillRect/>
                  </a:stretch>
                </p:blipFill>
                <p:spPr bwMode="auto">
                  <a:xfrm>
                    <a:off x="3069" y="2691"/>
                    <a:ext cx="299" cy="197"/>
                  </a:xfrm>
                  <a:prstGeom prst="rect">
                    <a:avLst/>
                  </a:prstGeom>
                  <a:noFill/>
                  <a:ln w="9525">
                    <a:noFill/>
                    <a:miter lim="800000"/>
                    <a:headEnd/>
                    <a:tailEnd/>
                  </a:ln>
                </p:spPr>
              </p:pic>
            </p:grpSp>
            <p:grpSp>
              <p:nvGrpSpPr>
                <p:cNvPr id="64545" name="Group 1427"/>
                <p:cNvGrpSpPr>
                  <a:grpSpLocks/>
                </p:cNvGrpSpPr>
                <p:nvPr/>
              </p:nvGrpSpPr>
              <p:grpSpPr bwMode="auto">
                <a:xfrm>
                  <a:off x="336" y="2832"/>
                  <a:ext cx="1392" cy="241"/>
                  <a:chOff x="1872" y="2544"/>
                  <a:chExt cx="2352" cy="286"/>
                </a:xfrm>
              </p:grpSpPr>
              <p:pic>
                <p:nvPicPr>
                  <p:cNvPr id="64558" name="Picture 1428"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559" name="Picture 1429"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560" name="Picture 1430"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561" name="Picture 1431"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562" name="Picture 1432"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546" name="Group 1433"/>
                <p:cNvGrpSpPr>
                  <a:grpSpLocks/>
                </p:cNvGrpSpPr>
                <p:nvPr/>
              </p:nvGrpSpPr>
              <p:grpSpPr bwMode="auto">
                <a:xfrm>
                  <a:off x="432" y="2928"/>
                  <a:ext cx="1392" cy="241"/>
                  <a:chOff x="1872" y="2544"/>
                  <a:chExt cx="2352" cy="286"/>
                </a:xfrm>
              </p:grpSpPr>
              <p:pic>
                <p:nvPicPr>
                  <p:cNvPr id="64553" name="Picture 1434"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554" name="Picture 1435"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555" name="Picture 1436"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556" name="Picture 1437"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557" name="Picture 1438"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nvGrpSpPr>
                <p:cNvPr id="64547" name="Group 1439"/>
                <p:cNvGrpSpPr>
                  <a:grpSpLocks/>
                </p:cNvGrpSpPr>
                <p:nvPr/>
              </p:nvGrpSpPr>
              <p:grpSpPr bwMode="auto">
                <a:xfrm>
                  <a:off x="528" y="3024"/>
                  <a:ext cx="1392" cy="241"/>
                  <a:chOff x="1872" y="2544"/>
                  <a:chExt cx="2352" cy="286"/>
                </a:xfrm>
              </p:grpSpPr>
              <p:pic>
                <p:nvPicPr>
                  <p:cNvPr id="64548" name="Picture 1440" descr="PH01651J"/>
                  <p:cNvPicPr>
                    <a:picLocks noChangeAspect="1" noChangeArrowheads="1"/>
                  </p:cNvPicPr>
                  <p:nvPr/>
                </p:nvPicPr>
                <p:blipFill>
                  <a:blip r:embed="rId28" cstate="print"/>
                  <a:srcRect/>
                  <a:stretch>
                    <a:fillRect/>
                  </a:stretch>
                </p:blipFill>
                <p:spPr bwMode="auto">
                  <a:xfrm>
                    <a:off x="3792" y="2544"/>
                    <a:ext cx="432" cy="285"/>
                  </a:xfrm>
                  <a:prstGeom prst="rect">
                    <a:avLst/>
                  </a:prstGeom>
                  <a:noFill/>
                  <a:ln w="9525">
                    <a:noFill/>
                    <a:miter lim="800000"/>
                    <a:headEnd/>
                    <a:tailEnd/>
                  </a:ln>
                </p:spPr>
              </p:pic>
              <p:pic>
                <p:nvPicPr>
                  <p:cNvPr id="64549" name="Picture 1441" descr="PH01792J"/>
                  <p:cNvPicPr>
                    <a:picLocks noChangeAspect="1" noChangeArrowheads="1"/>
                  </p:cNvPicPr>
                  <p:nvPr/>
                </p:nvPicPr>
                <p:blipFill>
                  <a:blip r:embed="rId29" cstate="print"/>
                  <a:srcRect/>
                  <a:stretch>
                    <a:fillRect/>
                  </a:stretch>
                </p:blipFill>
                <p:spPr bwMode="auto">
                  <a:xfrm>
                    <a:off x="2832" y="2544"/>
                    <a:ext cx="432" cy="285"/>
                  </a:xfrm>
                  <a:prstGeom prst="rect">
                    <a:avLst/>
                  </a:prstGeom>
                  <a:noFill/>
                  <a:ln w="9525">
                    <a:noFill/>
                    <a:miter lim="800000"/>
                    <a:headEnd/>
                    <a:tailEnd/>
                  </a:ln>
                </p:spPr>
              </p:pic>
              <p:pic>
                <p:nvPicPr>
                  <p:cNvPr id="64550" name="Picture 1442" descr="PH01817J"/>
                  <p:cNvPicPr>
                    <a:picLocks noChangeAspect="1" noChangeArrowheads="1"/>
                  </p:cNvPicPr>
                  <p:nvPr/>
                </p:nvPicPr>
                <p:blipFill>
                  <a:blip r:embed="rId30" cstate="print"/>
                  <a:srcRect/>
                  <a:stretch>
                    <a:fillRect/>
                  </a:stretch>
                </p:blipFill>
                <p:spPr bwMode="auto">
                  <a:xfrm>
                    <a:off x="1872" y="2544"/>
                    <a:ext cx="432" cy="286"/>
                  </a:xfrm>
                  <a:prstGeom prst="rect">
                    <a:avLst/>
                  </a:prstGeom>
                  <a:noFill/>
                  <a:ln w="9525">
                    <a:noFill/>
                    <a:miter lim="800000"/>
                    <a:headEnd/>
                    <a:tailEnd/>
                  </a:ln>
                </p:spPr>
              </p:pic>
              <p:pic>
                <p:nvPicPr>
                  <p:cNvPr id="64551" name="Picture 1443" descr="PH01575J"/>
                  <p:cNvPicPr>
                    <a:picLocks noChangeAspect="1" noChangeArrowheads="1"/>
                  </p:cNvPicPr>
                  <p:nvPr/>
                </p:nvPicPr>
                <p:blipFill>
                  <a:blip r:embed="rId31" cstate="print"/>
                  <a:srcRect/>
                  <a:stretch>
                    <a:fillRect/>
                  </a:stretch>
                </p:blipFill>
                <p:spPr bwMode="auto">
                  <a:xfrm>
                    <a:off x="3312" y="2544"/>
                    <a:ext cx="432" cy="286"/>
                  </a:xfrm>
                  <a:prstGeom prst="rect">
                    <a:avLst/>
                  </a:prstGeom>
                  <a:noFill/>
                  <a:ln w="9525">
                    <a:noFill/>
                    <a:miter lim="800000"/>
                    <a:headEnd/>
                    <a:tailEnd/>
                  </a:ln>
                </p:spPr>
              </p:pic>
              <p:pic>
                <p:nvPicPr>
                  <p:cNvPr id="64552" name="Picture 1444" descr="PH01529J"/>
                  <p:cNvPicPr>
                    <a:picLocks noChangeAspect="1" noChangeArrowheads="1"/>
                  </p:cNvPicPr>
                  <p:nvPr/>
                </p:nvPicPr>
                <p:blipFill>
                  <a:blip r:embed="rId32" cstate="print"/>
                  <a:srcRect/>
                  <a:stretch>
                    <a:fillRect/>
                  </a:stretch>
                </p:blipFill>
                <p:spPr bwMode="auto">
                  <a:xfrm>
                    <a:off x="2352" y="2544"/>
                    <a:ext cx="432" cy="286"/>
                  </a:xfrm>
                  <a:prstGeom prst="rect">
                    <a:avLst/>
                  </a:prstGeom>
                  <a:noFill/>
                  <a:ln w="9525">
                    <a:noFill/>
                    <a:miter lim="800000"/>
                    <a:headEnd/>
                    <a:tailEnd/>
                  </a:ln>
                </p:spPr>
              </p:pic>
            </p:grpSp>
          </p:grpSp>
        </p:grpSp>
      </p:grpSp>
      <p:sp>
        <p:nvSpPr>
          <p:cNvPr id="103845" name="Text Box 1445"/>
          <p:cNvSpPr txBox="1">
            <a:spLocks noChangeArrowheads="1"/>
          </p:cNvSpPr>
          <p:nvPr/>
        </p:nvSpPr>
        <p:spPr bwMode="auto">
          <a:xfrm>
            <a:off x="-76200" y="76200"/>
            <a:ext cx="2971800" cy="2047875"/>
          </a:xfrm>
          <a:prstGeom prst="rect">
            <a:avLst/>
          </a:prstGeom>
          <a:noFill/>
          <a:ln w="9525">
            <a:noFill/>
            <a:miter lim="800000"/>
            <a:headEnd/>
            <a:tailEnd/>
          </a:ln>
        </p:spPr>
        <p:txBody>
          <a:bodyPr>
            <a:spAutoFit/>
          </a:bodyPr>
          <a:lstStyle/>
          <a:p>
            <a:pPr>
              <a:spcBef>
                <a:spcPct val="50000"/>
              </a:spcBef>
              <a:defRPr/>
            </a:pPr>
            <a:r>
              <a:rPr lang="en-US" sz="1800" b="1" i="0" dirty="0">
                <a:solidFill>
                  <a:schemeClr val="bg1"/>
                </a:solidFill>
                <a:latin typeface="Arial" charset="0"/>
                <a:cs typeface="+mn-cs"/>
              </a:rPr>
              <a:t>Share with 5 = </a:t>
            </a:r>
            <a:r>
              <a:rPr lang="en-US" sz="2000" b="1" i="0" dirty="0">
                <a:solidFill>
                  <a:schemeClr val="bg1"/>
                </a:solidFill>
                <a:effectLst>
                  <a:outerShdw blurRad="38100" dist="38100" dir="2700000" algn="tl">
                    <a:srgbClr val="FFFFFF"/>
                  </a:outerShdw>
                </a:effectLst>
                <a:latin typeface="Arial" charset="0"/>
                <a:cs typeface="+mn-cs"/>
              </a:rPr>
              <a:t>$50.00</a:t>
            </a:r>
          </a:p>
          <a:p>
            <a:pPr>
              <a:spcBef>
                <a:spcPct val="50000"/>
              </a:spcBef>
              <a:defRPr/>
            </a:pPr>
            <a:r>
              <a:rPr lang="en-US" sz="1800" b="1" i="0" dirty="0">
                <a:solidFill>
                  <a:schemeClr val="bg1"/>
                </a:solidFill>
                <a:latin typeface="Arial" charset="0"/>
                <a:cs typeface="+mn-cs"/>
              </a:rPr>
              <a:t>  5 share to 5  =  $0 to you</a:t>
            </a:r>
          </a:p>
          <a:p>
            <a:pPr>
              <a:spcBef>
                <a:spcPct val="50000"/>
              </a:spcBef>
              <a:defRPr/>
            </a:pPr>
            <a:r>
              <a:rPr lang="en-US" sz="1800" b="1" i="0" dirty="0">
                <a:solidFill>
                  <a:schemeClr val="bg1"/>
                </a:solidFill>
                <a:latin typeface="Arial" charset="0"/>
                <a:cs typeface="+mn-cs"/>
              </a:rPr>
              <a:t> 25 share to 5 =  $0 to you</a:t>
            </a:r>
          </a:p>
          <a:p>
            <a:pPr>
              <a:spcBef>
                <a:spcPct val="50000"/>
              </a:spcBef>
              <a:defRPr/>
            </a:pPr>
            <a:r>
              <a:rPr lang="en-US" sz="1800" b="1" i="0" dirty="0">
                <a:solidFill>
                  <a:schemeClr val="bg1"/>
                </a:solidFill>
                <a:latin typeface="Arial" charset="0"/>
                <a:cs typeface="+mn-cs"/>
              </a:rPr>
              <a:t>125 share to 5 = $0 to you</a:t>
            </a:r>
          </a:p>
          <a:p>
            <a:pPr>
              <a:spcBef>
                <a:spcPct val="50000"/>
              </a:spcBef>
              <a:defRPr/>
            </a:pPr>
            <a:r>
              <a:rPr lang="en-US" sz="1800" b="1" i="0" dirty="0">
                <a:solidFill>
                  <a:schemeClr val="bg1"/>
                </a:solidFill>
                <a:latin typeface="Arial" charset="0"/>
                <a:cs typeface="+mn-cs"/>
              </a:rPr>
              <a:t>625 share to 5 = $0 to you</a:t>
            </a:r>
          </a:p>
        </p:txBody>
      </p:sp>
      <p:sp>
        <p:nvSpPr>
          <p:cNvPr id="103846" name="Text Box 1446"/>
          <p:cNvSpPr txBox="1">
            <a:spLocks noChangeArrowheads="1"/>
          </p:cNvSpPr>
          <p:nvPr/>
        </p:nvSpPr>
        <p:spPr bwMode="auto">
          <a:xfrm>
            <a:off x="6553200" y="76200"/>
            <a:ext cx="2971800" cy="2092325"/>
          </a:xfrm>
          <a:prstGeom prst="rect">
            <a:avLst/>
          </a:prstGeom>
          <a:noFill/>
          <a:ln w="9525">
            <a:noFill/>
            <a:miter lim="800000"/>
            <a:headEnd/>
            <a:tailEnd/>
          </a:ln>
        </p:spPr>
        <p:txBody>
          <a:bodyPr>
            <a:spAutoFit/>
          </a:bodyPr>
          <a:lstStyle/>
          <a:p>
            <a:pPr>
              <a:spcBef>
                <a:spcPct val="50000"/>
              </a:spcBef>
            </a:pPr>
            <a:r>
              <a:rPr lang="en-US" sz="1800" b="1" i="0">
                <a:solidFill>
                  <a:schemeClr val="bg1"/>
                </a:solidFill>
                <a:latin typeface="Arial" pitchFamily="34" charset="0"/>
              </a:rPr>
              <a:t>Share with 5 = </a:t>
            </a:r>
            <a:r>
              <a:rPr lang="en-US" sz="2000" b="1" i="0">
                <a:solidFill>
                  <a:schemeClr val="bg1"/>
                </a:solidFill>
                <a:latin typeface="Arial" pitchFamily="34" charset="0"/>
              </a:rPr>
              <a:t>$30 mo</a:t>
            </a:r>
          </a:p>
          <a:p>
            <a:pPr>
              <a:spcBef>
                <a:spcPct val="50000"/>
              </a:spcBef>
            </a:pPr>
            <a:r>
              <a:rPr lang="en-US" sz="1800" b="1" i="0">
                <a:solidFill>
                  <a:schemeClr val="bg1"/>
                </a:solidFill>
                <a:latin typeface="Arial" pitchFamily="34" charset="0"/>
              </a:rPr>
              <a:t>    5 x 5  =  $180 a mo</a:t>
            </a:r>
          </a:p>
          <a:p>
            <a:pPr>
              <a:spcBef>
                <a:spcPct val="50000"/>
              </a:spcBef>
            </a:pPr>
            <a:r>
              <a:rPr lang="en-US" sz="1800" b="1" i="0">
                <a:solidFill>
                  <a:schemeClr val="bg1"/>
                </a:solidFill>
                <a:latin typeface="Arial" pitchFamily="34" charset="0"/>
              </a:rPr>
              <a:t>  25 x 5 = $930 a mo</a:t>
            </a:r>
          </a:p>
          <a:p>
            <a:pPr>
              <a:spcBef>
                <a:spcPct val="50000"/>
              </a:spcBef>
            </a:pPr>
            <a:r>
              <a:rPr lang="en-US" sz="1800" b="1" i="0">
                <a:solidFill>
                  <a:schemeClr val="bg1"/>
                </a:solidFill>
                <a:latin typeface="Arial" pitchFamily="34" charset="0"/>
              </a:rPr>
              <a:t>125 x 5 = $4,680 a mo</a:t>
            </a:r>
          </a:p>
          <a:p>
            <a:pPr>
              <a:spcBef>
                <a:spcPct val="50000"/>
              </a:spcBef>
            </a:pPr>
            <a:r>
              <a:rPr lang="en-US" sz="1800" b="1" i="0">
                <a:solidFill>
                  <a:schemeClr val="bg1"/>
                </a:solidFill>
                <a:latin typeface="Arial" pitchFamily="34" charset="0"/>
              </a:rPr>
              <a:t>625 x 5 = </a:t>
            </a:r>
            <a:r>
              <a:rPr lang="en-US" sz="2000" b="1" i="0">
                <a:solidFill>
                  <a:schemeClr val="bg1"/>
                </a:solidFill>
                <a:latin typeface="Arial" pitchFamily="34" charset="0"/>
              </a:rPr>
              <a:t>$23,430</a:t>
            </a:r>
            <a:r>
              <a:rPr lang="en-US" sz="1800" b="1" i="0">
                <a:solidFill>
                  <a:schemeClr val="bg1"/>
                </a:solidFill>
                <a:latin typeface="Arial" pitchFamily="34" charset="0"/>
              </a:rPr>
              <a:t> a mo</a:t>
            </a:r>
          </a:p>
        </p:txBody>
      </p:sp>
      <p:sp>
        <p:nvSpPr>
          <p:cNvPr id="103847" name="Text Box 1447"/>
          <p:cNvSpPr txBox="1">
            <a:spLocks noChangeArrowheads="1"/>
          </p:cNvSpPr>
          <p:nvPr/>
        </p:nvSpPr>
        <p:spPr bwMode="auto">
          <a:xfrm>
            <a:off x="3886200" y="2209800"/>
            <a:ext cx="1447800" cy="366713"/>
          </a:xfrm>
          <a:prstGeom prst="rect">
            <a:avLst/>
          </a:prstGeom>
          <a:solidFill>
            <a:srgbClr val="0000FF"/>
          </a:solidFill>
          <a:ln w="9525">
            <a:noFill/>
            <a:miter lim="800000"/>
            <a:headEnd/>
            <a:tailEnd/>
          </a:ln>
        </p:spPr>
        <p:txBody>
          <a:bodyPr>
            <a:spAutoFit/>
          </a:bodyPr>
          <a:lstStyle/>
          <a:p>
            <a:pPr>
              <a:spcBef>
                <a:spcPct val="50000"/>
              </a:spcBef>
            </a:pPr>
            <a:r>
              <a:rPr lang="en-US" sz="1800" b="1" i="0">
                <a:latin typeface="Arial" pitchFamily="34" charset="0"/>
              </a:rPr>
              <a:t>$100.00 mo </a:t>
            </a:r>
          </a:p>
        </p:txBody>
      </p:sp>
      <p:sp>
        <p:nvSpPr>
          <p:cNvPr id="103848" name="Text Box 1448"/>
          <p:cNvSpPr txBox="1">
            <a:spLocks noChangeArrowheads="1"/>
          </p:cNvSpPr>
          <p:nvPr/>
        </p:nvSpPr>
        <p:spPr bwMode="auto">
          <a:xfrm>
            <a:off x="5562600" y="381000"/>
            <a:ext cx="990600" cy="579438"/>
          </a:xfrm>
          <a:prstGeom prst="rect">
            <a:avLst/>
          </a:prstGeom>
          <a:noFill/>
          <a:ln w="9525">
            <a:noFill/>
            <a:miter lim="800000"/>
            <a:headEnd/>
            <a:tailEnd/>
          </a:ln>
        </p:spPr>
        <p:txBody>
          <a:bodyPr>
            <a:spAutoFit/>
          </a:bodyPr>
          <a:lstStyle/>
          <a:p>
            <a:pPr>
              <a:spcBef>
                <a:spcPct val="50000"/>
              </a:spcBef>
            </a:pPr>
            <a:r>
              <a:rPr lang="en-US" sz="3200" b="1" i="0">
                <a:solidFill>
                  <a:schemeClr val="bg1"/>
                </a:solidFill>
                <a:latin typeface="Arial" pitchFamily="34" charset="0"/>
              </a:rPr>
              <a:t> 6%</a:t>
            </a:r>
          </a:p>
        </p:txBody>
      </p:sp>
      <p:sp>
        <p:nvSpPr>
          <p:cNvPr id="103850" name="Rectangle 1450"/>
          <p:cNvSpPr>
            <a:spLocks noChangeArrowheads="1"/>
          </p:cNvSpPr>
          <p:nvPr/>
        </p:nvSpPr>
        <p:spPr bwMode="auto">
          <a:xfrm>
            <a:off x="2819400" y="1143000"/>
            <a:ext cx="3810000" cy="990600"/>
          </a:xfrm>
          <a:prstGeom prst="rect">
            <a:avLst/>
          </a:prstGeom>
          <a:noFill/>
          <a:ln w="9525">
            <a:solidFill>
              <a:schemeClr val="tx1"/>
            </a:solidFill>
            <a:miter lim="800000"/>
            <a:headEnd/>
            <a:tailEnd/>
          </a:ln>
        </p:spPr>
        <p:txBody>
          <a:bodyPr wrap="none" anchor="ctr"/>
          <a:lstStyle/>
          <a:p>
            <a:endParaRPr lang="en-US" sz="2400">
              <a:latin typeface="Times New Roman" pitchFamily="18" charset="0"/>
            </a:endParaRPr>
          </a:p>
        </p:txBody>
      </p:sp>
      <p:sp>
        <p:nvSpPr>
          <p:cNvPr id="103851" name="Rectangle 1451"/>
          <p:cNvSpPr>
            <a:spLocks noChangeArrowheads="1"/>
          </p:cNvSpPr>
          <p:nvPr/>
        </p:nvSpPr>
        <p:spPr bwMode="auto">
          <a:xfrm>
            <a:off x="304800" y="2209800"/>
            <a:ext cx="3505200" cy="457200"/>
          </a:xfrm>
          <a:prstGeom prst="rect">
            <a:avLst/>
          </a:prstGeom>
          <a:noFill/>
          <a:ln w="9525">
            <a:solidFill>
              <a:srgbClr val="FF9966"/>
            </a:solidFill>
            <a:miter lim="800000"/>
            <a:headEnd/>
            <a:tailEnd/>
          </a:ln>
        </p:spPr>
        <p:txBody>
          <a:bodyPr wrap="none" anchor="ctr"/>
          <a:lstStyle/>
          <a:p>
            <a:endParaRPr lang="en-US" sz="2400">
              <a:latin typeface="Times New Roman" pitchFamily="18" charset="0"/>
            </a:endParaRPr>
          </a:p>
        </p:txBody>
      </p:sp>
      <p:sp>
        <p:nvSpPr>
          <p:cNvPr id="103852" name="Rectangle 1452"/>
          <p:cNvSpPr>
            <a:spLocks noChangeArrowheads="1"/>
          </p:cNvSpPr>
          <p:nvPr/>
        </p:nvSpPr>
        <p:spPr bwMode="auto">
          <a:xfrm>
            <a:off x="5486400" y="2209800"/>
            <a:ext cx="3505200" cy="457200"/>
          </a:xfrm>
          <a:prstGeom prst="rect">
            <a:avLst/>
          </a:prstGeom>
          <a:noFill/>
          <a:ln w="9525">
            <a:solidFill>
              <a:srgbClr val="FF9966"/>
            </a:solidFill>
            <a:miter lim="800000"/>
            <a:headEnd/>
            <a:tailEnd/>
          </a:ln>
        </p:spPr>
        <p:txBody>
          <a:bodyPr wrap="none" anchor="ctr"/>
          <a:lstStyle/>
          <a:p>
            <a:endParaRPr lang="en-US" sz="2400">
              <a:latin typeface="Times New Roman" pitchFamily="18" charset="0"/>
            </a:endParaRPr>
          </a:p>
        </p:txBody>
      </p:sp>
      <p:sp>
        <p:nvSpPr>
          <p:cNvPr id="103853" name="Rectangle 1453"/>
          <p:cNvSpPr>
            <a:spLocks noChangeArrowheads="1"/>
          </p:cNvSpPr>
          <p:nvPr/>
        </p:nvSpPr>
        <p:spPr bwMode="auto">
          <a:xfrm>
            <a:off x="2743200" y="2743200"/>
            <a:ext cx="3505200" cy="457200"/>
          </a:xfrm>
          <a:prstGeom prst="rect">
            <a:avLst/>
          </a:prstGeom>
          <a:noFill/>
          <a:ln w="9525">
            <a:solidFill>
              <a:srgbClr val="FF9966"/>
            </a:solidFill>
            <a:miter lim="800000"/>
            <a:headEnd/>
            <a:tailEnd/>
          </a:ln>
        </p:spPr>
        <p:txBody>
          <a:bodyPr wrap="none" anchor="ctr"/>
          <a:lstStyle/>
          <a:p>
            <a:endParaRPr lang="en-US" sz="2400">
              <a:latin typeface="Times New Roman" pitchFamily="18" charset="0"/>
            </a:endParaRPr>
          </a:p>
        </p:txBody>
      </p:sp>
      <p:sp>
        <p:nvSpPr>
          <p:cNvPr id="103854" name="Rectangle 1454"/>
          <p:cNvSpPr>
            <a:spLocks noChangeArrowheads="1"/>
          </p:cNvSpPr>
          <p:nvPr/>
        </p:nvSpPr>
        <p:spPr bwMode="auto">
          <a:xfrm>
            <a:off x="4800600" y="3276600"/>
            <a:ext cx="3505200" cy="457200"/>
          </a:xfrm>
          <a:prstGeom prst="rect">
            <a:avLst/>
          </a:prstGeom>
          <a:noFill/>
          <a:ln w="9525">
            <a:solidFill>
              <a:srgbClr val="FF9966"/>
            </a:solidFill>
            <a:miter lim="800000"/>
            <a:headEnd/>
            <a:tailEnd/>
          </a:ln>
        </p:spPr>
        <p:txBody>
          <a:bodyPr wrap="none" anchor="ctr"/>
          <a:lstStyle/>
          <a:p>
            <a:endParaRPr lang="en-US" sz="2400">
              <a:latin typeface="Times New Roman" pitchFamily="18" charset="0"/>
            </a:endParaRPr>
          </a:p>
        </p:txBody>
      </p:sp>
      <p:sp>
        <p:nvSpPr>
          <p:cNvPr id="103855" name="Rectangle 1455"/>
          <p:cNvSpPr>
            <a:spLocks noChangeArrowheads="1"/>
          </p:cNvSpPr>
          <p:nvPr/>
        </p:nvSpPr>
        <p:spPr bwMode="auto">
          <a:xfrm>
            <a:off x="990600" y="3276600"/>
            <a:ext cx="3505200" cy="457200"/>
          </a:xfrm>
          <a:prstGeom prst="rect">
            <a:avLst/>
          </a:prstGeom>
          <a:noFill/>
          <a:ln w="9525">
            <a:solidFill>
              <a:srgbClr val="FF9966"/>
            </a:solidFill>
            <a:miter lim="800000"/>
            <a:headEnd/>
            <a:tailEnd/>
          </a:ln>
        </p:spPr>
        <p:txBody>
          <a:bodyPr wrap="none" anchor="ctr"/>
          <a:lstStyle/>
          <a:p>
            <a:endParaRPr lang="en-US" sz="2400">
              <a:latin typeface="Times New Roman" pitchFamily="18" charset="0"/>
            </a:endParaRPr>
          </a:p>
        </p:txBody>
      </p:sp>
      <p:pic>
        <p:nvPicPr>
          <p:cNvPr id="45490" name="Picture 1458"/>
          <p:cNvPicPr>
            <a:picLocks noChangeAspect="1" noChangeArrowheads="1"/>
          </p:cNvPicPr>
          <p:nvPr/>
        </p:nvPicPr>
        <p:blipFill>
          <a:blip r:embed="rId40" cstate="print"/>
          <a:srcRect/>
          <a:stretch>
            <a:fillRect/>
          </a:stretch>
        </p:blipFill>
        <p:spPr bwMode="auto">
          <a:xfrm>
            <a:off x="3276600" y="0"/>
            <a:ext cx="2816225" cy="2133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850"/>
                                        </p:tgtEl>
                                        <p:attrNameLst>
                                          <p:attrName>style.visibility</p:attrName>
                                        </p:attrNameLst>
                                      </p:cBhvr>
                                      <p:to>
                                        <p:strVal val="visible"/>
                                      </p:to>
                                    </p:set>
                                    <p:animEffect transition="in" filter="fade">
                                      <p:cBhvr>
                                        <p:cTn id="10" dur="2000"/>
                                        <p:tgtEl>
                                          <p:spTgt spid="103850"/>
                                        </p:tgtEl>
                                      </p:cBhvr>
                                    </p:animEffect>
                                  </p:childTnLst>
                                </p:cTn>
                              </p:par>
                            </p:childTnLst>
                          </p:cTn>
                        </p:par>
                        <p:par>
                          <p:cTn id="11" fill="hold" nodeType="afterGroup">
                            <p:stCondLst>
                              <p:cond delay="2000"/>
                            </p:stCondLst>
                            <p:childTnLst>
                              <p:par>
                                <p:cTn id="12" presetID="27" presetClass="entr" presetSubtype="0" fill="hold" nodeType="afterEffect">
                                  <p:stCondLst>
                                    <p:cond delay="0"/>
                                  </p:stCondLst>
                                  <p:iterate type="lt">
                                    <p:tmPct val="50000"/>
                                  </p:iterate>
                                  <p:childTnLst>
                                    <p:set>
                                      <p:cBhvr>
                                        <p:cTn id="13" dur="1" fill="hold">
                                          <p:stCondLst>
                                            <p:cond delay="0"/>
                                          </p:stCondLst>
                                        </p:cTn>
                                        <p:tgtEl>
                                          <p:spTgt spid="103845">
                                            <p:txEl>
                                              <p:pRg st="0" end="0"/>
                                            </p:txEl>
                                          </p:spTgt>
                                        </p:tgtEl>
                                        <p:attrNameLst>
                                          <p:attrName>style.visibility</p:attrName>
                                        </p:attrNameLst>
                                      </p:cBhvr>
                                      <p:to>
                                        <p:strVal val="visible"/>
                                      </p:to>
                                    </p:set>
                                    <p:anim calcmode="discrete" valueType="clr">
                                      <p:cBhvr override="childStyle">
                                        <p:cTn id="14" dur="80"/>
                                        <p:tgtEl>
                                          <p:spTgt spid="10384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3845">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03845">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0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3851"/>
                                        </p:tgtEl>
                                        <p:attrNameLst>
                                          <p:attrName>style.visibility</p:attrName>
                                        </p:attrNameLst>
                                      </p:cBhvr>
                                      <p:to>
                                        <p:strVal val="visible"/>
                                      </p:to>
                                    </p:set>
                                    <p:animEffect transition="in" filter="fade">
                                      <p:cBhvr>
                                        <p:cTn id="24" dur="2000"/>
                                        <p:tgtEl>
                                          <p:spTgt spid="10385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3852"/>
                                        </p:tgtEl>
                                        <p:attrNameLst>
                                          <p:attrName>style.visibility</p:attrName>
                                        </p:attrNameLst>
                                      </p:cBhvr>
                                      <p:to>
                                        <p:strVal val="visible"/>
                                      </p:to>
                                    </p:set>
                                    <p:animEffect transition="in" filter="fade">
                                      <p:cBhvr>
                                        <p:cTn id="27" dur="2000"/>
                                        <p:tgtEl>
                                          <p:spTgt spid="10385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3853"/>
                                        </p:tgtEl>
                                        <p:attrNameLst>
                                          <p:attrName>style.visibility</p:attrName>
                                        </p:attrNameLst>
                                      </p:cBhvr>
                                      <p:to>
                                        <p:strVal val="visible"/>
                                      </p:to>
                                    </p:set>
                                    <p:animEffect transition="in" filter="fade">
                                      <p:cBhvr>
                                        <p:cTn id="30" dur="2000"/>
                                        <p:tgtEl>
                                          <p:spTgt spid="10385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3855"/>
                                        </p:tgtEl>
                                        <p:attrNameLst>
                                          <p:attrName>style.visibility</p:attrName>
                                        </p:attrNameLst>
                                      </p:cBhvr>
                                      <p:to>
                                        <p:strVal val="visible"/>
                                      </p:to>
                                    </p:set>
                                    <p:animEffect transition="in" filter="fade">
                                      <p:cBhvr>
                                        <p:cTn id="33" dur="2000"/>
                                        <p:tgtEl>
                                          <p:spTgt spid="10385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3854"/>
                                        </p:tgtEl>
                                        <p:attrNameLst>
                                          <p:attrName>style.visibility</p:attrName>
                                        </p:attrNameLst>
                                      </p:cBhvr>
                                      <p:to>
                                        <p:strVal val="visible"/>
                                      </p:to>
                                    </p:set>
                                    <p:animEffect transition="in" filter="fade">
                                      <p:cBhvr>
                                        <p:cTn id="36" dur="2000"/>
                                        <p:tgtEl>
                                          <p:spTgt spid="103854"/>
                                        </p:tgtEl>
                                      </p:cBhvr>
                                    </p:animEffect>
                                  </p:childTnLst>
                                </p:cTn>
                              </p:par>
                            </p:childTnLst>
                          </p:cTn>
                        </p:par>
                        <p:par>
                          <p:cTn id="37" fill="hold" nodeType="afterGroup">
                            <p:stCondLst>
                              <p:cond delay="2000"/>
                            </p:stCondLst>
                            <p:childTnLst>
                              <p:par>
                                <p:cTn id="38" presetID="27" presetClass="entr" presetSubtype="0" fill="hold" nodeType="afterEffect">
                                  <p:stCondLst>
                                    <p:cond delay="0"/>
                                  </p:stCondLst>
                                  <p:iterate type="lt">
                                    <p:tmPct val="50000"/>
                                  </p:iterate>
                                  <p:childTnLst>
                                    <p:set>
                                      <p:cBhvr>
                                        <p:cTn id="39" dur="1" fill="hold">
                                          <p:stCondLst>
                                            <p:cond delay="0"/>
                                          </p:stCondLst>
                                        </p:cTn>
                                        <p:tgtEl>
                                          <p:spTgt spid="103845">
                                            <p:txEl>
                                              <p:pRg st="1" end="1"/>
                                            </p:txEl>
                                          </p:spTgt>
                                        </p:tgtEl>
                                        <p:attrNameLst>
                                          <p:attrName>style.visibility</p:attrName>
                                        </p:attrNameLst>
                                      </p:cBhvr>
                                      <p:to>
                                        <p:strVal val="visible"/>
                                      </p:to>
                                    </p:set>
                                    <p:anim calcmode="discrete" valueType="clr">
                                      <p:cBhvr override="childStyle">
                                        <p:cTn id="40" dur="80"/>
                                        <p:tgtEl>
                                          <p:spTgt spid="10384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03845">
                                            <p:txEl>
                                              <p:pRg st="1" end="1"/>
                                            </p:txEl>
                                          </p:spTgt>
                                        </p:tgtEl>
                                        <p:attrNameLst>
                                          <p:attrName>fillcolor</p:attrName>
                                        </p:attrNameLst>
                                      </p:cBhvr>
                                      <p:tavLst>
                                        <p:tav tm="0">
                                          <p:val>
                                            <p:clrVal>
                                              <a:schemeClr val="accent2"/>
                                            </p:clrVal>
                                          </p:val>
                                        </p:tav>
                                        <p:tav tm="50000">
                                          <p:val>
                                            <p:clrVal>
                                              <a:schemeClr val="hlink"/>
                                            </p:clrVal>
                                          </p:val>
                                        </p:tav>
                                      </p:tavLst>
                                    </p:anim>
                                    <p:set>
                                      <p:cBhvr>
                                        <p:cTn id="42" dur="80"/>
                                        <p:tgtEl>
                                          <p:spTgt spid="103845">
                                            <p:txEl>
                                              <p:pRg st="1" end="1"/>
                                            </p:txEl>
                                          </p:spTgt>
                                        </p:tgtEl>
                                        <p:attrNameLst>
                                          <p:attrName>fill.type</p:attrName>
                                        </p:attrNameLst>
                                      </p:cBhvr>
                                      <p:to>
                                        <p:strVal val="solid"/>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2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48" dur="2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49" dur="2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50" dur="2000" fill="hold"/>
                                        <p:tgtEl>
                                          <p:spTgt spid="9"/>
                                        </p:tgtEl>
                                        <p:attrNameLst>
                                          <p:attrName>ppt_y</p:attrName>
                                        </p:attrNameLst>
                                      </p:cBhvr>
                                      <p:tavLst>
                                        <p:tav tm="0">
                                          <p:val>
                                            <p:strVal val="#ppt_y"/>
                                          </p:val>
                                        </p:tav>
                                        <p:tav tm="100000">
                                          <p:val>
                                            <p:strVal val="#ppt_y"/>
                                          </p:val>
                                        </p:tav>
                                      </p:tavLst>
                                    </p:anim>
                                  </p:childTnLst>
                                </p:cTn>
                              </p:par>
                            </p:childTnLst>
                          </p:cTn>
                        </p:par>
                        <p:par>
                          <p:cTn id="51" fill="hold" nodeType="afterGroup">
                            <p:stCondLst>
                              <p:cond delay="2000"/>
                            </p:stCondLst>
                            <p:childTnLst>
                              <p:par>
                                <p:cTn id="52" presetID="27" presetClass="entr" presetSubtype="0" fill="hold" nodeType="afterEffect">
                                  <p:stCondLst>
                                    <p:cond delay="0"/>
                                  </p:stCondLst>
                                  <p:iterate type="lt">
                                    <p:tmPct val="50000"/>
                                  </p:iterate>
                                  <p:childTnLst>
                                    <p:set>
                                      <p:cBhvr>
                                        <p:cTn id="53" dur="1" fill="hold">
                                          <p:stCondLst>
                                            <p:cond delay="0"/>
                                          </p:stCondLst>
                                        </p:cTn>
                                        <p:tgtEl>
                                          <p:spTgt spid="103845">
                                            <p:txEl>
                                              <p:pRg st="2" end="2"/>
                                            </p:txEl>
                                          </p:spTgt>
                                        </p:tgtEl>
                                        <p:attrNameLst>
                                          <p:attrName>style.visibility</p:attrName>
                                        </p:attrNameLst>
                                      </p:cBhvr>
                                      <p:to>
                                        <p:strVal val="visible"/>
                                      </p:to>
                                    </p:set>
                                    <p:anim calcmode="discrete" valueType="clr">
                                      <p:cBhvr override="childStyle">
                                        <p:cTn id="54" dur="80"/>
                                        <p:tgtEl>
                                          <p:spTgt spid="10384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103845">
                                            <p:txEl>
                                              <p:pRg st="2" end="2"/>
                                            </p:txEl>
                                          </p:spTgt>
                                        </p:tgtEl>
                                        <p:attrNameLst>
                                          <p:attrName>fillcolor</p:attrName>
                                        </p:attrNameLst>
                                      </p:cBhvr>
                                      <p:tavLst>
                                        <p:tav tm="0">
                                          <p:val>
                                            <p:clrVal>
                                              <a:schemeClr val="accent2"/>
                                            </p:clrVal>
                                          </p:val>
                                        </p:tav>
                                        <p:tav tm="50000">
                                          <p:val>
                                            <p:clrVal>
                                              <a:schemeClr val="hlink"/>
                                            </p:clrVal>
                                          </p:val>
                                        </p:tav>
                                      </p:tavLst>
                                    </p:anim>
                                    <p:set>
                                      <p:cBhvr>
                                        <p:cTn id="56" dur="80"/>
                                        <p:tgtEl>
                                          <p:spTgt spid="103845">
                                            <p:txEl>
                                              <p:pRg st="2" end="2"/>
                                            </p:txEl>
                                          </p:spTgt>
                                        </p:tgtEl>
                                        <p:attrNameLst>
                                          <p:attrName>fill.type</p:attrName>
                                        </p:attrNameLst>
                                      </p:cBhvr>
                                      <p:to>
                                        <p:strVal val="solid"/>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39" presetClass="entr" presetSubtype="0" accel="100000" fill="hold" nodeType="clickEffect">
                                  <p:stCondLst>
                                    <p:cond delay="0"/>
                                  </p:stCondLst>
                                  <p:childTnLst>
                                    <p:set>
                                      <p:cBhvr>
                                        <p:cTn id="60" dur="1" fill="hold">
                                          <p:stCondLst>
                                            <p:cond delay="0"/>
                                          </p:stCondLst>
                                        </p:cTn>
                                        <p:tgtEl>
                                          <p:spTgt spid="61719"/>
                                        </p:tgtEl>
                                        <p:attrNameLst>
                                          <p:attrName>style.visibility</p:attrName>
                                        </p:attrNameLst>
                                      </p:cBhvr>
                                      <p:to>
                                        <p:strVal val="visible"/>
                                      </p:to>
                                    </p:set>
                                    <p:anim calcmode="lin" valueType="num">
                                      <p:cBhvr>
                                        <p:cTn id="61" dur="2000" fill="hold"/>
                                        <p:tgtEl>
                                          <p:spTgt spid="61719"/>
                                        </p:tgtEl>
                                        <p:attrNameLst>
                                          <p:attrName>ppt_h</p:attrName>
                                        </p:attrNameLst>
                                      </p:cBhvr>
                                      <p:tavLst>
                                        <p:tav tm="0">
                                          <p:val>
                                            <p:strVal val="#ppt_h/20"/>
                                          </p:val>
                                        </p:tav>
                                        <p:tav tm="50000">
                                          <p:val>
                                            <p:strVal val="#ppt_h/20"/>
                                          </p:val>
                                        </p:tav>
                                        <p:tav tm="100000">
                                          <p:val>
                                            <p:strVal val="#ppt_h"/>
                                          </p:val>
                                        </p:tav>
                                      </p:tavLst>
                                    </p:anim>
                                    <p:anim calcmode="lin" valueType="num">
                                      <p:cBhvr>
                                        <p:cTn id="62" dur="2000" fill="hold"/>
                                        <p:tgtEl>
                                          <p:spTgt spid="61719"/>
                                        </p:tgtEl>
                                        <p:attrNameLst>
                                          <p:attrName>ppt_w</p:attrName>
                                        </p:attrNameLst>
                                      </p:cBhvr>
                                      <p:tavLst>
                                        <p:tav tm="0">
                                          <p:val>
                                            <p:strVal val="#ppt_w+.3"/>
                                          </p:val>
                                        </p:tav>
                                        <p:tav tm="50000">
                                          <p:val>
                                            <p:strVal val="#ppt_w+.3"/>
                                          </p:val>
                                        </p:tav>
                                        <p:tav tm="100000">
                                          <p:val>
                                            <p:strVal val="#ppt_w"/>
                                          </p:val>
                                        </p:tav>
                                      </p:tavLst>
                                    </p:anim>
                                    <p:anim calcmode="lin" valueType="num">
                                      <p:cBhvr>
                                        <p:cTn id="63" dur="2000" fill="hold"/>
                                        <p:tgtEl>
                                          <p:spTgt spid="61719"/>
                                        </p:tgtEl>
                                        <p:attrNameLst>
                                          <p:attrName>ppt_x</p:attrName>
                                        </p:attrNameLst>
                                      </p:cBhvr>
                                      <p:tavLst>
                                        <p:tav tm="0">
                                          <p:val>
                                            <p:strVal val="#ppt_x-.3"/>
                                          </p:val>
                                        </p:tav>
                                        <p:tav tm="50000">
                                          <p:val>
                                            <p:strVal val="#ppt_x"/>
                                          </p:val>
                                        </p:tav>
                                        <p:tav tm="100000">
                                          <p:val>
                                            <p:strVal val="#ppt_x"/>
                                          </p:val>
                                        </p:tav>
                                      </p:tavLst>
                                    </p:anim>
                                    <p:anim calcmode="lin" valueType="num">
                                      <p:cBhvr>
                                        <p:cTn id="64" dur="2000" fill="hold"/>
                                        <p:tgtEl>
                                          <p:spTgt spid="61719"/>
                                        </p:tgtEl>
                                        <p:attrNameLst>
                                          <p:attrName>ppt_y</p:attrName>
                                        </p:attrNameLst>
                                      </p:cBhvr>
                                      <p:tavLst>
                                        <p:tav tm="0">
                                          <p:val>
                                            <p:strVal val="#ppt_y"/>
                                          </p:val>
                                        </p:tav>
                                        <p:tav tm="100000">
                                          <p:val>
                                            <p:strVal val="#ppt_y"/>
                                          </p:val>
                                        </p:tav>
                                      </p:tavLst>
                                    </p:anim>
                                  </p:childTnLst>
                                </p:cTn>
                              </p:par>
                            </p:childTnLst>
                          </p:cTn>
                        </p:par>
                        <p:par>
                          <p:cTn id="65" fill="hold" nodeType="afterGroup">
                            <p:stCondLst>
                              <p:cond delay="2000"/>
                            </p:stCondLst>
                            <p:childTnLst>
                              <p:par>
                                <p:cTn id="66" presetID="27" presetClass="entr" presetSubtype="0" fill="hold" nodeType="afterEffect">
                                  <p:stCondLst>
                                    <p:cond delay="0"/>
                                  </p:stCondLst>
                                  <p:iterate type="lt">
                                    <p:tmPct val="50000"/>
                                  </p:iterate>
                                  <p:childTnLst>
                                    <p:set>
                                      <p:cBhvr>
                                        <p:cTn id="67" dur="1" fill="hold">
                                          <p:stCondLst>
                                            <p:cond delay="0"/>
                                          </p:stCondLst>
                                        </p:cTn>
                                        <p:tgtEl>
                                          <p:spTgt spid="103845">
                                            <p:txEl>
                                              <p:pRg st="3" end="3"/>
                                            </p:txEl>
                                          </p:spTgt>
                                        </p:tgtEl>
                                        <p:attrNameLst>
                                          <p:attrName>style.visibility</p:attrName>
                                        </p:attrNameLst>
                                      </p:cBhvr>
                                      <p:to>
                                        <p:strVal val="visible"/>
                                      </p:to>
                                    </p:set>
                                    <p:anim calcmode="discrete" valueType="clr">
                                      <p:cBhvr override="childStyle">
                                        <p:cTn id="68" dur="80"/>
                                        <p:tgtEl>
                                          <p:spTgt spid="10384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9" dur="80"/>
                                        <p:tgtEl>
                                          <p:spTgt spid="103845">
                                            <p:txEl>
                                              <p:pRg st="3" end="3"/>
                                            </p:txEl>
                                          </p:spTgt>
                                        </p:tgtEl>
                                        <p:attrNameLst>
                                          <p:attrName>fillcolor</p:attrName>
                                        </p:attrNameLst>
                                      </p:cBhvr>
                                      <p:tavLst>
                                        <p:tav tm="0">
                                          <p:val>
                                            <p:clrVal>
                                              <a:schemeClr val="accent2"/>
                                            </p:clrVal>
                                          </p:val>
                                        </p:tav>
                                        <p:tav tm="50000">
                                          <p:val>
                                            <p:clrVal>
                                              <a:schemeClr val="hlink"/>
                                            </p:clrVal>
                                          </p:val>
                                        </p:tav>
                                      </p:tavLst>
                                    </p:anim>
                                    <p:set>
                                      <p:cBhvr>
                                        <p:cTn id="70" dur="80"/>
                                        <p:tgtEl>
                                          <p:spTgt spid="103845">
                                            <p:txEl>
                                              <p:pRg st="3" end="3"/>
                                            </p:txEl>
                                          </p:spTgt>
                                        </p:tgtEl>
                                        <p:attrNameLst>
                                          <p:attrName>fill.type</p:attrName>
                                        </p:attrNameLst>
                                      </p:cBhvr>
                                      <p:to>
                                        <p:strVal val="solid"/>
                                      </p:to>
                                    </p:set>
                                  </p:childTnLst>
                                </p:cTn>
                              </p:par>
                            </p:childTnLst>
                          </p:cTn>
                        </p:par>
                        <p:par>
                          <p:cTn id="71" fill="hold" nodeType="afterGroup">
                            <p:stCondLst>
                              <p:cond delay="2800"/>
                            </p:stCondLst>
                            <p:childTnLst>
                              <p:par>
                                <p:cTn id="72" presetID="27" presetClass="entr" presetSubtype="0" fill="hold" nodeType="afterEffect">
                                  <p:stCondLst>
                                    <p:cond delay="0"/>
                                  </p:stCondLst>
                                  <p:iterate type="lt">
                                    <p:tmPct val="50000"/>
                                  </p:iterate>
                                  <p:childTnLst>
                                    <p:set>
                                      <p:cBhvr>
                                        <p:cTn id="73" dur="1" fill="hold">
                                          <p:stCondLst>
                                            <p:cond delay="0"/>
                                          </p:stCondLst>
                                        </p:cTn>
                                        <p:tgtEl>
                                          <p:spTgt spid="103845">
                                            <p:txEl>
                                              <p:pRg st="4" end="4"/>
                                            </p:txEl>
                                          </p:spTgt>
                                        </p:tgtEl>
                                        <p:attrNameLst>
                                          <p:attrName>style.visibility</p:attrName>
                                        </p:attrNameLst>
                                      </p:cBhvr>
                                      <p:to>
                                        <p:strVal val="visible"/>
                                      </p:to>
                                    </p:set>
                                    <p:anim calcmode="discrete" valueType="clr">
                                      <p:cBhvr override="childStyle">
                                        <p:cTn id="74" dur="80"/>
                                        <p:tgtEl>
                                          <p:spTgt spid="10384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5" dur="80"/>
                                        <p:tgtEl>
                                          <p:spTgt spid="103845">
                                            <p:txEl>
                                              <p:pRg st="4" end="4"/>
                                            </p:txEl>
                                          </p:spTgt>
                                        </p:tgtEl>
                                        <p:attrNameLst>
                                          <p:attrName>fillcolor</p:attrName>
                                        </p:attrNameLst>
                                      </p:cBhvr>
                                      <p:tavLst>
                                        <p:tav tm="0">
                                          <p:val>
                                            <p:clrVal>
                                              <a:schemeClr val="accent2"/>
                                            </p:clrVal>
                                          </p:val>
                                        </p:tav>
                                        <p:tav tm="50000">
                                          <p:val>
                                            <p:clrVal>
                                              <a:schemeClr val="hlink"/>
                                            </p:clrVal>
                                          </p:val>
                                        </p:tav>
                                      </p:tavLst>
                                    </p:anim>
                                    <p:set>
                                      <p:cBhvr>
                                        <p:cTn id="76" dur="80"/>
                                        <p:tgtEl>
                                          <p:spTgt spid="103845">
                                            <p:txEl>
                                              <p:pRg st="4" end="4"/>
                                            </p:txEl>
                                          </p:spTgt>
                                        </p:tgtEl>
                                        <p:attrNameLst>
                                          <p:attrName>fill.type</p:attrName>
                                        </p:attrNameLst>
                                      </p:cBhvr>
                                      <p:to>
                                        <p:strVal val="solid"/>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103847"/>
                                        </p:tgtEl>
                                        <p:attrNameLst>
                                          <p:attrName>style.visibility</p:attrName>
                                        </p:attrNameLst>
                                      </p:cBhvr>
                                      <p:to>
                                        <p:strVal val="visible"/>
                                      </p:to>
                                    </p:set>
                                    <p:animEffect transition="in" filter="dissolve">
                                      <p:cBhvr>
                                        <p:cTn id="81" dur="500"/>
                                        <p:tgtEl>
                                          <p:spTgt spid="103847"/>
                                        </p:tgtEl>
                                      </p:cBhvr>
                                    </p:animEffect>
                                  </p:childTnLst>
                                </p:cTn>
                              </p:par>
                            </p:childTnLst>
                          </p:cTn>
                        </p:par>
                        <p:par>
                          <p:cTn id="82" fill="hold" nodeType="afterGroup">
                            <p:stCondLst>
                              <p:cond delay="500"/>
                            </p:stCondLst>
                            <p:childTnLst>
                              <p:par>
                                <p:cTn id="83" presetID="51" presetClass="entr" presetSubtype="0" fill="hold" grpId="0" nodeType="afterEffect">
                                  <p:stCondLst>
                                    <p:cond delay="0"/>
                                  </p:stCondLst>
                                  <p:childTnLst>
                                    <p:set>
                                      <p:cBhvr>
                                        <p:cTn id="84" dur="1" fill="hold">
                                          <p:stCondLst>
                                            <p:cond delay="0"/>
                                          </p:stCondLst>
                                        </p:cTn>
                                        <p:tgtEl>
                                          <p:spTgt spid="103848"/>
                                        </p:tgtEl>
                                        <p:attrNameLst>
                                          <p:attrName>style.visibility</p:attrName>
                                        </p:attrNameLst>
                                      </p:cBhvr>
                                      <p:to>
                                        <p:strVal val="visible"/>
                                      </p:to>
                                    </p:set>
                                    <p:animEffect transition="in" filter="fade">
                                      <p:cBhvr>
                                        <p:cTn id="85" dur="770" decel="100000"/>
                                        <p:tgtEl>
                                          <p:spTgt spid="103848"/>
                                        </p:tgtEl>
                                      </p:cBhvr>
                                    </p:animEffect>
                                    <p:animScale>
                                      <p:cBhvr>
                                        <p:cTn id="86" dur="770" decel="100000"/>
                                        <p:tgtEl>
                                          <p:spTgt spid="103848"/>
                                        </p:tgtEl>
                                      </p:cBhvr>
                                      <p:from x="10000" y="10000"/>
                                      <p:to x="200000" y="450000"/>
                                    </p:animScale>
                                    <p:animScale>
                                      <p:cBhvr>
                                        <p:cTn id="87" dur="1230" accel="100000" fill="hold">
                                          <p:stCondLst>
                                            <p:cond delay="770"/>
                                          </p:stCondLst>
                                        </p:cTn>
                                        <p:tgtEl>
                                          <p:spTgt spid="103848"/>
                                        </p:tgtEl>
                                      </p:cBhvr>
                                      <p:from x="200000" y="450000"/>
                                      <p:to x="100000" y="100000"/>
                                    </p:animScale>
                                    <p:set>
                                      <p:cBhvr>
                                        <p:cTn id="88" dur="770" fill="hold"/>
                                        <p:tgtEl>
                                          <p:spTgt spid="103848"/>
                                        </p:tgtEl>
                                        <p:attrNameLst>
                                          <p:attrName>ppt_x</p:attrName>
                                        </p:attrNameLst>
                                      </p:cBhvr>
                                      <p:to>
                                        <p:strVal val="(0.5)"/>
                                      </p:to>
                                    </p:set>
                                    <p:anim from="(0.5)" to="(#ppt_x)" calcmode="lin" valueType="num">
                                      <p:cBhvr>
                                        <p:cTn id="89" dur="1230" accel="100000" fill="hold">
                                          <p:stCondLst>
                                            <p:cond delay="770"/>
                                          </p:stCondLst>
                                        </p:cTn>
                                        <p:tgtEl>
                                          <p:spTgt spid="103848"/>
                                        </p:tgtEl>
                                        <p:attrNameLst>
                                          <p:attrName>ppt_x</p:attrName>
                                        </p:attrNameLst>
                                      </p:cBhvr>
                                    </p:anim>
                                    <p:set>
                                      <p:cBhvr>
                                        <p:cTn id="90" dur="770" fill="hold"/>
                                        <p:tgtEl>
                                          <p:spTgt spid="103848"/>
                                        </p:tgtEl>
                                        <p:attrNameLst>
                                          <p:attrName>ppt_y</p:attrName>
                                        </p:attrNameLst>
                                      </p:cBhvr>
                                      <p:to>
                                        <p:strVal val="(#ppt_y+0.4)"/>
                                      </p:to>
                                    </p:set>
                                    <p:anim from="(#ppt_y+0.4)" to="(#ppt_y)" calcmode="lin" valueType="num">
                                      <p:cBhvr>
                                        <p:cTn id="91" dur="1230" accel="100000" fill="hold">
                                          <p:stCondLst>
                                            <p:cond delay="770"/>
                                          </p:stCondLst>
                                        </p:cTn>
                                        <p:tgtEl>
                                          <p:spTgt spid="103848"/>
                                        </p:tgtEl>
                                        <p:attrNameLst>
                                          <p:attrName>ppt_y</p:attrName>
                                        </p:attrNameLst>
                                      </p:cBhvr>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7" presetClass="entr" presetSubtype="0" fill="hold" nodeType="clickEffect">
                                  <p:stCondLst>
                                    <p:cond delay="0"/>
                                  </p:stCondLst>
                                  <p:iterate type="lt">
                                    <p:tmPct val="50000"/>
                                  </p:iterate>
                                  <p:childTnLst>
                                    <p:set>
                                      <p:cBhvr>
                                        <p:cTn id="95" dur="1" fill="hold">
                                          <p:stCondLst>
                                            <p:cond delay="0"/>
                                          </p:stCondLst>
                                        </p:cTn>
                                        <p:tgtEl>
                                          <p:spTgt spid="103845">
                                            <p:txEl>
                                              <p:pRg st="4" end="4"/>
                                            </p:txEl>
                                          </p:spTgt>
                                        </p:tgtEl>
                                        <p:attrNameLst>
                                          <p:attrName>style.visibility</p:attrName>
                                        </p:attrNameLst>
                                      </p:cBhvr>
                                      <p:to>
                                        <p:strVal val="visible"/>
                                      </p:to>
                                    </p:set>
                                    <p:anim calcmode="discrete" valueType="clr">
                                      <p:cBhvr override="childStyle">
                                        <p:cTn id="96" dur="80"/>
                                        <p:tgtEl>
                                          <p:spTgt spid="10384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97" dur="80"/>
                                        <p:tgtEl>
                                          <p:spTgt spid="103845">
                                            <p:txEl>
                                              <p:pRg st="4" end="4"/>
                                            </p:txEl>
                                          </p:spTgt>
                                        </p:tgtEl>
                                        <p:attrNameLst>
                                          <p:attrName>fillcolor</p:attrName>
                                        </p:attrNameLst>
                                      </p:cBhvr>
                                      <p:tavLst>
                                        <p:tav tm="0">
                                          <p:val>
                                            <p:clrVal>
                                              <a:schemeClr val="accent2"/>
                                            </p:clrVal>
                                          </p:val>
                                        </p:tav>
                                        <p:tav tm="50000">
                                          <p:val>
                                            <p:clrVal>
                                              <a:schemeClr val="hlink"/>
                                            </p:clrVal>
                                          </p:val>
                                        </p:tav>
                                      </p:tavLst>
                                    </p:anim>
                                    <p:set>
                                      <p:cBhvr>
                                        <p:cTn id="98" dur="80"/>
                                        <p:tgtEl>
                                          <p:spTgt spid="103845">
                                            <p:txEl>
                                              <p:pRg st="4" end="4"/>
                                            </p:txEl>
                                          </p:spTgt>
                                        </p:tgtEl>
                                        <p:attrNameLst>
                                          <p:attrName>fill.type</p:attrName>
                                        </p:attrNameLst>
                                      </p:cBhvr>
                                      <p:to>
                                        <p:strVal val="solid"/>
                                      </p:to>
                                    </p:set>
                                  </p:childTnLst>
                                </p:cTn>
                              </p:par>
                            </p:childTnLst>
                          </p:cTn>
                        </p:par>
                        <p:par>
                          <p:cTn id="99" fill="hold" nodeType="afterGroup">
                            <p:stCondLst>
                              <p:cond delay="800"/>
                            </p:stCondLst>
                            <p:childTnLst>
                              <p:par>
                                <p:cTn id="100" presetID="27" presetClass="entr" presetSubtype="0" fill="hold" nodeType="afterEffect">
                                  <p:stCondLst>
                                    <p:cond delay="0"/>
                                  </p:stCondLst>
                                  <p:iterate type="lt">
                                    <p:tmPct val="50000"/>
                                  </p:iterate>
                                  <p:childTnLst>
                                    <p:set>
                                      <p:cBhvr>
                                        <p:cTn id="101" dur="1" fill="hold">
                                          <p:stCondLst>
                                            <p:cond delay="0"/>
                                          </p:stCondLst>
                                        </p:cTn>
                                        <p:tgtEl>
                                          <p:spTgt spid="103846">
                                            <p:txEl>
                                              <p:pRg st="0" end="0"/>
                                            </p:txEl>
                                          </p:spTgt>
                                        </p:tgtEl>
                                        <p:attrNameLst>
                                          <p:attrName>style.visibility</p:attrName>
                                        </p:attrNameLst>
                                      </p:cBhvr>
                                      <p:to>
                                        <p:strVal val="visible"/>
                                      </p:to>
                                    </p:set>
                                    <p:anim calcmode="discrete" valueType="clr">
                                      <p:cBhvr override="childStyle">
                                        <p:cTn id="102" dur="80"/>
                                        <p:tgtEl>
                                          <p:spTgt spid="10384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03" dur="80"/>
                                        <p:tgtEl>
                                          <p:spTgt spid="103846">
                                            <p:txEl>
                                              <p:pRg st="0" end="0"/>
                                            </p:txEl>
                                          </p:spTgt>
                                        </p:tgtEl>
                                        <p:attrNameLst>
                                          <p:attrName>fillcolor</p:attrName>
                                        </p:attrNameLst>
                                      </p:cBhvr>
                                      <p:tavLst>
                                        <p:tav tm="0">
                                          <p:val>
                                            <p:clrVal>
                                              <a:schemeClr val="accent2"/>
                                            </p:clrVal>
                                          </p:val>
                                        </p:tav>
                                        <p:tav tm="50000">
                                          <p:val>
                                            <p:clrVal>
                                              <a:schemeClr val="hlink"/>
                                            </p:clrVal>
                                          </p:val>
                                        </p:tav>
                                      </p:tavLst>
                                    </p:anim>
                                    <p:set>
                                      <p:cBhvr>
                                        <p:cTn id="104" dur="80"/>
                                        <p:tgtEl>
                                          <p:spTgt spid="103846">
                                            <p:txEl>
                                              <p:pRg st="0" end="0"/>
                                            </p:txEl>
                                          </p:spTgt>
                                        </p:tgtEl>
                                        <p:attrNameLst>
                                          <p:attrName>fill.type</p:attrName>
                                        </p:attrNameLst>
                                      </p:cBhvr>
                                      <p:to>
                                        <p:strVal val="solid"/>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7" presetClass="entr" presetSubtype="0" fill="hold" nodeType="clickEffect">
                                  <p:stCondLst>
                                    <p:cond delay="0"/>
                                  </p:stCondLst>
                                  <p:iterate type="lt">
                                    <p:tmPct val="50000"/>
                                  </p:iterate>
                                  <p:childTnLst>
                                    <p:set>
                                      <p:cBhvr>
                                        <p:cTn id="108" dur="1" fill="hold">
                                          <p:stCondLst>
                                            <p:cond delay="0"/>
                                          </p:stCondLst>
                                        </p:cTn>
                                        <p:tgtEl>
                                          <p:spTgt spid="103846">
                                            <p:txEl>
                                              <p:pRg st="1" end="1"/>
                                            </p:txEl>
                                          </p:spTgt>
                                        </p:tgtEl>
                                        <p:attrNameLst>
                                          <p:attrName>style.visibility</p:attrName>
                                        </p:attrNameLst>
                                      </p:cBhvr>
                                      <p:to>
                                        <p:strVal val="visible"/>
                                      </p:to>
                                    </p:set>
                                    <p:anim calcmode="discrete" valueType="clr">
                                      <p:cBhvr override="childStyle">
                                        <p:cTn id="109" dur="80"/>
                                        <p:tgtEl>
                                          <p:spTgt spid="10384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10" dur="80"/>
                                        <p:tgtEl>
                                          <p:spTgt spid="103846">
                                            <p:txEl>
                                              <p:pRg st="1" end="1"/>
                                            </p:txEl>
                                          </p:spTgt>
                                        </p:tgtEl>
                                        <p:attrNameLst>
                                          <p:attrName>fillcolor</p:attrName>
                                        </p:attrNameLst>
                                      </p:cBhvr>
                                      <p:tavLst>
                                        <p:tav tm="0">
                                          <p:val>
                                            <p:clrVal>
                                              <a:schemeClr val="accent2"/>
                                            </p:clrVal>
                                          </p:val>
                                        </p:tav>
                                        <p:tav tm="50000">
                                          <p:val>
                                            <p:clrVal>
                                              <a:schemeClr val="hlink"/>
                                            </p:clrVal>
                                          </p:val>
                                        </p:tav>
                                      </p:tavLst>
                                    </p:anim>
                                    <p:set>
                                      <p:cBhvr>
                                        <p:cTn id="111" dur="80"/>
                                        <p:tgtEl>
                                          <p:spTgt spid="103846">
                                            <p:txEl>
                                              <p:pRg st="1" end="1"/>
                                            </p:txEl>
                                          </p:spTgt>
                                        </p:tgtEl>
                                        <p:attrNameLst>
                                          <p:attrName>fill.type</p:attrName>
                                        </p:attrNameLst>
                                      </p:cBhvr>
                                      <p:to>
                                        <p:strVal val="solid"/>
                                      </p:to>
                                    </p:set>
                                  </p:childTnLst>
                                </p:cTn>
                              </p:par>
                            </p:childTnLst>
                          </p:cTn>
                        </p:par>
                        <p:par>
                          <p:cTn id="112" fill="hold" nodeType="afterGroup">
                            <p:stCondLst>
                              <p:cond delay="480"/>
                            </p:stCondLst>
                            <p:childTnLst>
                              <p:par>
                                <p:cTn id="113" presetID="27" presetClass="entr" presetSubtype="0" fill="hold" nodeType="afterEffect">
                                  <p:stCondLst>
                                    <p:cond delay="0"/>
                                  </p:stCondLst>
                                  <p:iterate type="lt">
                                    <p:tmPct val="50000"/>
                                  </p:iterate>
                                  <p:childTnLst>
                                    <p:set>
                                      <p:cBhvr>
                                        <p:cTn id="114" dur="1" fill="hold">
                                          <p:stCondLst>
                                            <p:cond delay="0"/>
                                          </p:stCondLst>
                                        </p:cTn>
                                        <p:tgtEl>
                                          <p:spTgt spid="103846">
                                            <p:txEl>
                                              <p:pRg st="2" end="2"/>
                                            </p:txEl>
                                          </p:spTgt>
                                        </p:tgtEl>
                                        <p:attrNameLst>
                                          <p:attrName>style.visibility</p:attrName>
                                        </p:attrNameLst>
                                      </p:cBhvr>
                                      <p:to>
                                        <p:strVal val="visible"/>
                                      </p:to>
                                    </p:set>
                                    <p:anim calcmode="discrete" valueType="clr">
                                      <p:cBhvr override="childStyle">
                                        <p:cTn id="115" dur="80"/>
                                        <p:tgtEl>
                                          <p:spTgt spid="10384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16" dur="80"/>
                                        <p:tgtEl>
                                          <p:spTgt spid="103846">
                                            <p:txEl>
                                              <p:pRg st="2" end="2"/>
                                            </p:txEl>
                                          </p:spTgt>
                                        </p:tgtEl>
                                        <p:attrNameLst>
                                          <p:attrName>fillcolor</p:attrName>
                                        </p:attrNameLst>
                                      </p:cBhvr>
                                      <p:tavLst>
                                        <p:tav tm="0">
                                          <p:val>
                                            <p:clrVal>
                                              <a:schemeClr val="accent2"/>
                                            </p:clrVal>
                                          </p:val>
                                        </p:tav>
                                        <p:tav tm="50000">
                                          <p:val>
                                            <p:clrVal>
                                              <a:schemeClr val="hlink"/>
                                            </p:clrVal>
                                          </p:val>
                                        </p:tav>
                                      </p:tavLst>
                                    </p:anim>
                                    <p:set>
                                      <p:cBhvr>
                                        <p:cTn id="117" dur="80"/>
                                        <p:tgtEl>
                                          <p:spTgt spid="103846">
                                            <p:txEl>
                                              <p:pRg st="2" end="2"/>
                                            </p:txEl>
                                          </p:spTgt>
                                        </p:tgtEl>
                                        <p:attrNameLst>
                                          <p:attrName>fill.type</p:attrName>
                                        </p:attrNameLst>
                                      </p:cBhvr>
                                      <p:to>
                                        <p:strVal val="solid"/>
                                      </p:to>
                                    </p:set>
                                  </p:childTnLst>
                                </p:cTn>
                              </p:par>
                            </p:childTnLst>
                          </p:cTn>
                        </p:par>
                        <p:par>
                          <p:cTn id="118" fill="hold" nodeType="afterGroup">
                            <p:stCondLst>
                              <p:cond delay="1000"/>
                            </p:stCondLst>
                            <p:childTnLst>
                              <p:par>
                                <p:cTn id="119" presetID="27" presetClass="entr" presetSubtype="0" fill="hold" nodeType="afterEffect">
                                  <p:stCondLst>
                                    <p:cond delay="0"/>
                                  </p:stCondLst>
                                  <p:iterate type="lt">
                                    <p:tmPct val="50000"/>
                                  </p:iterate>
                                  <p:childTnLst>
                                    <p:set>
                                      <p:cBhvr>
                                        <p:cTn id="120" dur="1" fill="hold">
                                          <p:stCondLst>
                                            <p:cond delay="0"/>
                                          </p:stCondLst>
                                        </p:cTn>
                                        <p:tgtEl>
                                          <p:spTgt spid="103846">
                                            <p:txEl>
                                              <p:pRg st="3" end="3"/>
                                            </p:txEl>
                                          </p:spTgt>
                                        </p:tgtEl>
                                        <p:attrNameLst>
                                          <p:attrName>style.visibility</p:attrName>
                                        </p:attrNameLst>
                                      </p:cBhvr>
                                      <p:to>
                                        <p:strVal val="visible"/>
                                      </p:to>
                                    </p:set>
                                    <p:anim calcmode="discrete" valueType="clr">
                                      <p:cBhvr override="childStyle">
                                        <p:cTn id="121" dur="80"/>
                                        <p:tgtEl>
                                          <p:spTgt spid="103846">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2" dur="80"/>
                                        <p:tgtEl>
                                          <p:spTgt spid="103846">
                                            <p:txEl>
                                              <p:pRg st="3" end="3"/>
                                            </p:txEl>
                                          </p:spTgt>
                                        </p:tgtEl>
                                        <p:attrNameLst>
                                          <p:attrName>fillcolor</p:attrName>
                                        </p:attrNameLst>
                                      </p:cBhvr>
                                      <p:tavLst>
                                        <p:tav tm="0">
                                          <p:val>
                                            <p:clrVal>
                                              <a:schemeClr val="accent2"/>
                                            </p:clrVal>
                                          </p:val>
                                        </p:tav>
                                        <p:tav tm="50000">
                                          <p:val>
                                            <p:clrVal>
                                              <a:schemeClr val="hlink"/>
                                            </p:clrVal>
                                          </p:val>
                                        </p:tav>
                                      </p:tavLst>
                                    </p:anim>
                                    <p:set>
                                      <p:cBhvr>
                                        <p:cTn id="123" dur="80"/>
                                        <p:tgtEl>
                                          <p:spTgt spid="103846">
                                            <p:txEl>
                                              <p:pRg st="3" end="3"/>
                                            </p:txEl>
                                          </p:spTgt>
                                        </p:tgtEl>
                                        <p:attrNameLst>
                                          <p:attrName>fill.type</p:attrName>
                                        </p:attrNameLst>
                                      </p:cBhvr>
                                      <p:to>
                                        <p:strVal val="solid"/>
                                      </p:to>
                                    </p:set>
                                  </p:childTnLst>
                                </p:cTn>
                              </p:par>
                            </p:childTnLst>
                          </p:cTn>
                        </p:par>
                        <p:par>
                          <p:cTn id="124" fill="hold" nodeType="afterGroup">
                            <p:stCondLst>
                              <p:cond delay="1640"/>
                            </p:stCondLst>
                            <p:childTnLst>
                              <p:par>
                                <p:cTn id="125" presetID="27" presetClass="entr" presetSubtype="0" fill="hold" nodeType="afterEffect">
                                  <p:stCondLst>
                                    <p:cond delay="0"/>
                                  </p:stCondLst>
                                  <p:iterate type="lt">
                                    <p:tmPct val="50000"/>
                                  </p:iterate>
                                  <p:childTnLst>
                                    <p:set>
                                      <p:cBhvr>
                                        <p:cTn id="126" dur="1" fill="hold">
                                          <p:stCondLst>
                                            <p:cond delay="0"/>
                                          </p:stCondLst>
                                        </p:cTn>
                                        <p:tgtEl>
                                          <p:spTgt spid="103846">
                                            <p:txEl>
                                              <p:pRg st="4" end="4"/>
                                            </p:txEl>
                                          </p:spTgt>
                                        </p:tgtEl>
                                        <p:attrNameLst>
                                          <p:attrName>style.visibility</p:attrName>
                                        </p:attrNameLst>
                                      </p:cBhvr>
                                      <p:to>
                                        <p:strVal val="visible"/>
                                      </p:to>
                                    </p:set>
                                    <p:anim calcmode="discrete" valueType="clr">
                                      <p:cBhvr override="childStyle">
                                        <p:cTn id="127" dur="80"/>
                                        <p:tgtEl>
                                          <p:spTgt spid="103846">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8" dur="80"/>
                                        <p:tgtEl>
                                          <p:spTgt spid="103846">
                                            <p:txEl>
                                              <p:pRg st="4" end="4"/>
                                            </p:txEl>
                                          </p:spTgt>
                                        </p:tgtEl>
                                        <p:attrNameLst>
                                          <p:attrName>fillcolor</p:attrName>
                                        </p:attrNameLst>
                                      </p:cBhvr>
                                      <p:tavLst>
                                        <p:tav tm="0">
                                          <p:val>
                                            <p:clrVal>
                                              <a:schemeClr val="accent2"/>
                                            </p:clrVal>
                                          </p:val>
                                        </p:tav>
                                        <p:tav tm="50000">
                                          <p:val>
                                            <p:clrVal>
                                              <a:schemeClr val="hlink"/>
                                            </p:clrVal>
                                          </p:val>
                                        </p:tav>
                                      </p:tavLst>
                                    </p:anim>
                                    <p:set>
                                      <p:cBhvr>
                                        <p:cTn id="129" dur="80"/>
                                        <p:tgtEl>
                                          <p:spTgt spid="103846">
                                            <p:txEl>
                                              <p:pRg st="4" end="4"/>
                                            </p:txEl>
                                          </p:spTgt>
                                        </p:tgtEl>
                                        <p:attrNameLst>
                                          <p:attrName>fill.type</p:attrName>
                                        </p:attrNameLst>
                                      </p:cBhvr>
                                      <p:to>
                                        <p:strVal val="solid"/>
                                      </p:to>
                                    </p:set>
                                  </p:childTnLst>
                                </p:cTn>
                              </p:par>
                            </p:childTnLst>
                          </p:cTn>
                        </p:par>
                        <p:par>
                          <p:cTn id="130" fill="hold" nodeType="afterGroup">
                            <p:stCondLst>
                              <p:cond delay="2320"/>
                            </p:stCondLst>
                            <p:childTnLst>
                              <p:par>
                                <p:cTn id="131" presetID="27" presetClass="entr" presetSubtype="0" fill="hold" nodeType="afterEffect">
                                  <p:stCondLst>
                                    <p:cond delay="0"/>
                                  </p:stCondLst>
                                  <p:iterate type="lt">
                                    <p:tmPct val="50000"/>
                                  </p:iterate>
                                  <p:childTnLst>
                                    <p:set>
                                      <p:cBhvr>
                                        <p:cTn id="132" dur="1" fill="hold">
                                          <p:stCondLst>
                                            <p:cond delay="0"/>
                                          </p:stCondLst>
                                        </p:cTn>
                                        <p:tgtEl>
                                          <p:spTgt spid="103846">
                                            <p:txEl>
                                              <p:pRg st="4" end="4"/>
                                            </p:txEl>
                                          </p:spTgt>
                                        </p:tgtEl>
                                        <p:attrNameLst>
                                          <p:attrName>style.visibility</p:attrName>
                                        </p:attrNameLst>
                                      </p:cBhvr>
                                      <p:to>
                                        <p:strVal val="visible"/>
                                      </p:to>
                                    </p:set>
                                    <p:anim calcmode="discrete" valueType="clr">
                                      <p:cBhvr override="childStyle">
                                        <p:cTn id="133" dur="80"/>
                                        <p:tgtEl>
                                          <p:spTgt spid="103846">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4" dur="80"/>
                                        <p:tgtEl>
                                          <p:spTgt spid="103846">
                                            <p:txEl>
                                              <p:pRg st="4" end="4"/>
                                            </p:txEl>
                                          </p:spTgt>
                                        </p:tgtEl>
                                        <p:attrNameLst>
                                          <p:attrName>fillcolor</p:attrName>
                                        </p:attrNameLst>
                                      </p:cBhvr>
                                      <p:tavLst>
                                        <p:tav tm="0">
                                          <p:val>
                                            <p:clrVal>
                                              <a:schemeClr val="accent2"/>
                                            </p:clrVal>
                                          </p:val>
                                        </p:tav>
                                        <p:tav tm="50000">
                                          <p:val>
                                            <p:clrVal>
                                              <a:schemeClr val="hlink"/>
                                            </p:clrVal>
                                          </p:val>
                                        </p:tav>
                                      </p:tavLst>
                                    </p:anim>
                                    <p:set>
                                      <p:cBhvr>
                                        <p:cTn id="135" dur="80"/>
                                        <p:tgtEl>
                                          <p:spTgt spid="103846">
                                            <p:txEl>
                                              <p:pRg st="4" end="4"/>
                                            </p:txEl>
                                          </p:spTgt>
                                        </p:tgtEl>
                                        <p:attrNameLst>
                                          <p:attrName>fill.type</p:attrName>
                                        </p:attrNameLst>
                                      </p:cBhvr>
                                      <p:to>
                                        <p:strVal val="solid"/>
                                      </p:to>
                                    </p:se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ntr" presetSubtype="0" fill="hold" nodeType="clickEffect">
                                  <p:stCondLst>
                                    <p:cond delay="0"/>
                                  </p:stCondLst>
                                  <p:childTnLst>
                                    <p:set>
                                      <p:cBhvr>
                                        <p:cTn id="139" dur="1" fill="hold">
                                          <p:stCondLst>
                                            <p:cond delay="0"/>
                                          </p:stCondLst>
                                        </p:cTn>
                                        <p:tgtEl>
                                          <p:spTgt spid="45490"/>
                                        </p:tgtEl>
                                        <p:attrNameLst>
                                          <p:attrName>style.visibility</p:attrName>
                                        </p:attrNameLst>
                                      </p:cBhvr>
                                      <p:to>
                                        <p:strVal val="visible"/>
                                      </p:to>
                                    </p:set>
                                    <p:animEffect transition="in" filter="fade">
                                      <p:cBhvr>
                                        <p:cTn id="140" dur="2000"/>
                                        <p:tgtEl>
                                          <p:spTgt spid="45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847" grpId="0" animBg="1"/>
      <p:bldP spid="103848" grpId="0"/>
      <p:bldP spid="103850" grpId="0" animBg="1"/>
      <p:bldP spid="103851" grpId="0" animBg="1"/>
      <p:bldP spid="103852" grpId="0" animBg="1"/>
      <p:bldP spid="103853" grpId="0" animBg="1"/>
      <p:bldP spid="103854" grpId="0" animBg="1"/>
      <p:bldP spid="103855"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Rectangle 15"/>
          <p:cNvSpPr>
            <a:spLocks noChangeArrowheads="1"/>
          </p:cNvSpPr>
          <p:nvPr/>
        </p:nvSpPr>
        <p:spPr bwMode="auto">
          <a:xfrm>
            <a:off x="7772400" y="4724400"/>
            <a:ext cx="1143000" cy="381000"/>
          </a:xfrm>
          <a:prstGeom prst="rect">
            <a:avLst/>
          </a:prstGeom>
          <a:solidFill>
            <a:schemeClr val="tx1"/>
          </a:solidFill>
          <a:ln w="9525">
            <a:solidFill>
              <a:schemeClr val="tx1"/>
            </a:solidFill>
            <a:miter lim="800000"/>
            <a:headEnd/>
            <a:tailEnd/>
          </a:ln>
        </p:spPr>
        <p:txBody>
          <a:bodyPr wrap="none" anchor="ctr"/>
          <a:lstStyle/>
          <a:p>
            <a:endParaRPr lang="en-US" sz="2400">
              <a:latin typeface="Times New Roman" pitchFamily="18" charset="0"/>
            </a:endParaRPr>
          </a:p>
        </p:txBody>
      </p:sp>
      <p:sp>
        <p:nvSpPr>
          <p:cNvPr id="66563" name="Rectangle 2"/>
          <p:cNvSpPr>
            <a:spLocks noChangeArrowheads="1"/>
          </p:cNvSpPr>
          <p:nvPr/>
        </p:nvSpPr>
        <p:spPr bwMode="auto">
          <a:xfrm>
            <a:off x="7848600" y="5562600"/>
            <a:ext cx="1295400" cy="533400"/>
          </a:xfrm>
          <a:prstGeom prst="rect">
            <a:avLst/>
          </a:prstGeom>
          <a:solidFill>
            <a:schemeClr val="tx1"/>
          </a:solidFill>
          <a:ln w="9525">
            <a:solidFill>
              <a:schemeClr val="tx1"/>
            </a:solidFill>
            <a:miter lim="800000"/>
            <a:headEnd/>
            <a:tailEnd/>
          </a:ln>
        </p:spPr>
        <p:txBody>
          <a:bodyPr wrap="none" anchor="ctr"/>
          <a:lstStyle/>
          <a:p>
            <a:endParaRPr lang="en-US" sz="2400">
              <a:latin typeface="Times New Roman" pitchFamily="18" charset="0"/>
            </a:endParaRPr>
          </a:p>
        </p:txBody>
      </p:sp>
      <p:sp>
        <p:nvSpPr>
          <p:cNvPr id="98307" name="Rectangle 3"/>
          <p:cNvSpPr>
            <a:spLocks noGrp="1" noChangeArrowheads="1"/>
          </p:cNvSpPr>
          <p:nvPr>
            <p:ph type="title"/>
          </p:nvPr>
        </p:nvSpPr>
        <p:spPr/>
        <p:txBody>
          <a:bodyPr/>
          <a:lstStyle/>
          <a:p>
            <a:pPr eaLnBrk="1" fontAlgn="auto" hangingPunct="1">
              <a:spcAft>
                <a:spcPts val="0"/>
              </a:spcAft>
              <a:defRPr/>
            </a:pPr>
            <a:endParaRPr lang="en-US"/>
          </a:p>
        </p:txBody>
      </p:sp>
      <p:sp>
        <p:nvSpPr>
          <p:cNvPr id="66565" name="Rectangle 4"/>
          <p:cNvSpPr>
            <a:spLocks noGrp="1" noChangeArrowheads="1"/>
          </p:cNvSpPr>
          <p:nvPr>
            <p:ph idx="1"/>
          </p:nvPr>
        </p:nvSpPr>
        <p:spPr/>
        <p:txBody>
          <a:bodyPr/>
          <a:lstStyle/>
          <a:p>
            <a:pPr eaLnBrk="1" hangingPunct="1"/>
            <a:endParaRPr lang="en-US" smtClean="0"/>
          </a:p>
        </p:txBody>
      </p:sp>
      <p:pic>
        <p:nvPicPr>
          <p:cNvPr id="66566" name="cbtextimage_-25_6615480" descr="3426542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6567" name="Rectangle 6"/>
          <p:cNvSpPr>
            <a:spLocks noChangeArrowheads="1"/>
          </p:cNvSpPr>
          <p:nvPr/>
        </p:nvSpPr>
        <p:spPr bwMode="auto">
          <a:xfrm>
            <a:off x="7772400" y="5638800"/>
            <a:ext cx="1143000" cy="381000"/>
          </a:xfrm>
          <a:prstGeom prst="rect">
            <a:avLst/>
          </a:prstGeom>
          <a:solidFill>
            <a:schemeClr val="tx1"/>
          </a:solidFill>
          <a:ln w="9525">
            <a:solidFill>
              <a:schemeClr val="tx1"/>
            </a:solidFill>
            <a:miter lim="800000"/>
            <a:headEnd/>
            <a:tailEnd/>
          </a:ln>
        </p:spPr>
        <p:txBody>
          <a:bodyPr wrap="none" anchor="ctr"/>
          <a:lstStyle/>
          <a:p>
            <a:endParaRPr lang="en-US" sz="2400">
              <a:latin typeface="Times New Roman" pitchFamily="18" charset="0"/>
            </a:endParaRPr>
          </a:p>
        </p:txBody>
      </p:sp>
      <p:sp>
        <p:nvSpPr>
          <p:cNvPr id="66568" name="Text Box 7"/>
          <p:cNvSpPr txBox="1">
            <a:spLocks noChangeArrowheads="1"/>
          </p:cNvSpPr>
          <p:nvPr/>
        </p:nvSpPr>
        <p:spPr bwMode="auto">
          <a:xfrm>
            <a:off x="7696200" y="5638800"/>
            <a:ext cx="1447800" cy="427038"/>
          </a:xfrm>
          <a:prstGeom prst="rect">
            <a:avLst/>
          </a:prstGeom>
          <a:noFill/>
          <a:ln w="9525">
            <a:noFill/>
            <a:miter lim="800000"/>
            <a:headEnd/>
            <a:tailEnd/>
          </a:ln>
        </p:spPr>
        <p:txBody>
          <a:bodyPr>
            <a:spAutoFit/>
          </a:bodyPr>
          <a:lstStyle/>
          <a:p>
            <a:pPr>
              <a:spcBef>
                <a:spcPct val="50000"/>
              </a:spcBef>
            </a:pPr>
            <a:r>
              <a:rPr lang="en-US" sz="2000" b="1" i="0">
                <a:solidFill>
                  <a:srgbClr val="000066"/>
                </a:solidFill>
                <a:latin typeface="Times New Roman" pitchFamily="18" charset="0"/>
              </a:rPr>
              <a:t> </a:t>
            </a:r>
            <a:r>
              <a:rPr lang="en-US" b="1" i="0">
                <a:solidFill>
                  <a:srgbClr val="0E0971"/>
                </a:solidFill>
                <a:latin typeface="Times New Roman" pitchFamily="18" charset="0"/>
              </a:rPr>
              <a:t>$</a:t>
            </a:r>
            <a:r>
              <a:rPr lang="en-US" b="1" i="0">
                <a:solidFill>
                  <a:srgbClr val="0E0971"/>
                </a:solidFill>
                <a:latin typeface="Arial" pitchFamily="34" charset="0"/>
              </a:rPr>
              <a:t>  </a:t>
            </a:r>
            <a:r>
              <a:rPr lang="en-US" b="1" i="0">
                <a:solidFill>
                  <a:srgbClr val="0E0971"/>
                </a:solidFill>
                <a:latin typeface="Times New Roman" pitchFamily="18" charset="0"/>
              </a:rPr>
              <a:t>603.00</a:t>
            </a:r>
          </a:p>
        </p:txBody>
      </p:sp>
      <p:sp>
        <p:nvSpPr>
          <p:cNvPr id="66569" name="Rectangle 8"/>
          <p:cNvSpPr>
            <a:spLocks noChangeArrowheads="1"/>
          </p:cNvSpPr>
          <p:nvPr/>
        </p:nvSpPr>
        <p:spPr bwMode="auto">
          <a:xfrm>
            <a:off x="7772400" y="6096000"/>
            <a:ext cx="1143000" cy="381000"/>
          </a:xfrm>
          <a:prstGeom prst="rect">
            <a:avLst/>
          </a:prstGeom>
          <a:solidFill>
            <a:schemeClr val="tx1"/>
          </a:solidFill>
          <a:ln w="9525">
            <a:solidFill>
              <a:schemeClr val="tx1"/>
            </a:solidFill>
            <a:miter lim="800000"/>
            <a:headEnd/>
            <a:tailEnd/>
          </a:ln>
        </p:spPr>
        <p:txBody>
          <a:bodyPr wrap="none" anchor="ctr"/>
          <a:lstStyle/>
          <a:p>
            <a:endParaRPr lang="en-US" sz="2400">
              <a:latin typeface="Times New Roman" pitchFamily="18" charset="0"/>
            </a:endParaRPr>
          </a:p>
        </p:txBody>
      </p:sp>
      <p:sp>
        <p:nvSpPr>
          <p:cNvPr id="66570" name="Text Box 9"/>
          <p:cNvSpPr txBox="1">
            <a:spLocks noChangeArrowheads="1"/>
          </p:cNvSpPr>
          <p:nvPr/>
        </p:nvSpPr>
        <p:spPr bwMode="auto">
          <a:xfrm>
            <a:off x="7772400" y="6096000"/>
            <a:ext cx="1371600" cy="430213"/>
          </a:xfrm>
          <a:prstGeom prst="rect">
            <a:avLst/>
          </a:prstGeom>
          <a:noFill/>
          <a:ln w="9525">
            <a:noFill/>
            <a:miter lim="800000"/>
            <a:headEnd/>
            <a:tailEnd/>
          </a:ln>
        </p:spPr>
        <p:txBody>
          <a:bodyPr>
            <a:spAutoFit/>
          </a:bodyPr>
          <a:lstStyle/>
          <a:p>
            <a:pPr>
              <a:spcBef>
                <a:spcPct val="50000"/>
              </a:spcBef>
            </a:pPr>
            <a:r>
              <a:rPr lang="en-US" b="1" i="0">
                <a:solidFill>
                  <a:srgbClr val="0E0971"/>
                </a:solidFill>
                <a:latin typeface="Times New Roman" pitchFamily="18" charset="0"/>
              </a:rPr>
              <a:t>$  773.60</a:t>
            </a:r>
          </a:p>
        </p:txBody>
      </p:sp>
      <p:sp>
        <p:nvSpPr>
          <p:cNvPr id="66571" name="Rectangle 13"/>
          <p:cNvSpPr>
            <a:spLocks noChangeArrowheads="1"/>
          </p:cNvSpPr>
          <p:nvPr/>
        </p:nvSpPr>
        <p:spPr bwMode="auto">
          <a:xfrm>
            <a:off x="7772400" y="5181600"/>
            <a:ext cx="1371600" cy="381000"/>
          </a:xfrm>
          <a:prstGeom prst="rect">
            <a:avLst/>
          </a:prstGeom>
          <a:solidFill>
            <a:schemeClr val="tx1"/>
          </a:solidFill>
          <a:ln w="9525">
            <a:solidFill>
              <a:schemeClr val="tx1"/>
            </a:solidFill>
            <a:miter lim="800000"/>
            <a:headEnd/>
            <a:tailEnd/>
          </a:ln>
        </p:spPr>
        <p:txBody>
          <a:bodyPr wrap="none" anchor="ctr"/>
          <a:lstStyle/>
          <a:p>
            <a:endParaRPr lang="en-US" sz="2400">
              <a:latin typeface="Times New Roman" pitchFamily="18" charset="0"/>
            </a:endParaRPr>
          </a:p>
        </p:txBody>
      </p:sp>
      <p:sp>
        <p:nvSpPr>
          <p:cNvPr id="66572" name="Rectangle 14"/>
          <p:cNvSpPr>
            <a:spLocks noChangeArrowheads="1"/>
          </p:cNvSpPr>
          <p:nvPr/>
        </p:nvSpPr>
        <p:spPr bwMode="auto">
          <a:xfrm>
            <a:off x="7772400" y="4343400"/>
            <a:ext cx="1143000" cy="381000"/>
          </a:xfrm>
          <a:prstGeom prst="rect">
            <a:avLst/>
          </a:prstGeom>
          <a:solidFill>
            <a:schemeClr val="tx1"/>
          </a:solidFill>
          <a:ln w="9525">
            <a:solidFill>
              <a:schemeClr val="tx1"/>
            </a:solidFill>
            <a:miter lim="800000"/>
            <a:headEnd/>
            <a:tailEnd/>
          </a:ln>
        </p:spPr>
        <p:txBody>
          <a:bodyPr wrap="none" anchor="ctr"/>
          <a:lstStyle/>
          <a:p>
            <a:endParaRPr lang="en-US" sz="2400">
              <a:latin typeface="Times New Roman" pitchFamily="18" charset="0"/>
            </a:endParaRPr>
          </a:p>
        </p:txBody>
      </p:sp>
      <p:sp>
        <p:nvSpPr>
          <p:cNvPr id="66573" name="Text Box 11"/>
          <p:cNvSpPr txBox="1">
            <a:spLocks noChangeArrowheads="1"/>
          </p:cNvSpPr>
          <p:nvPr/>
        </p:nvSpPr>
        <p:spPr bwMode="auto">
          <a:xfrm>
            <a:off x="7696200" y="5181600"/>
            <a:ext cx="1447800" cy="427038"/>
          </a:xfrm>
          <a:prstGeom prst="rect">
            <a:avLst/>
          </a:prstGeom>
          <a:noFill/>
          <a:ln w="9525">
            <a:noFill/>
            <a:miter lim="800000"/>
            <a:headEnd/>
            <a:tailEnd/>
          </a:ln>
        </p:spPr>
        <p:txBody>
          <a:bodyPr>
            <a:spAutoFit/>
          </a:bodyPr>
          <a:lstStyle/>
          <a:p>
            <a:pPr>
              <a:spcBef>
                <a:spcPct val="50000"/>
              </a:spcBef>
            </a:pPr>
            <a:r>
              <a:rPr lang="en-US" sz="2000" b="1" i="0">
                <a:solidFill>
                  <a:srgbClr val="000066"/>
                </a:solidFill>
                <a:latin typeface="Times New Roman" pitchFamily="18" charset="0"/>
              </a:rPr>
              <a:t> </a:t>
            </a:r>
            <a:r>
              <a:rPr lang="en-US" b="1" i="0">
                <a:solidFill>
                  <a:srgbClr val="0E0971"/>
                </a:solidFill>
                <a:latin typeface="Times New Roman" pitchFamily="18" charset="0"/>
              </a:rPr>
              <a:t>$</a:t>
            </a:r>
            <a:r>
              <a:rPr lang="en-US" b="1" i="0">
                <a:solidFill>
                  <a:srgbClr val="0E0971"/>
                </a:solidFill>
                <a:latin typeface="Arial" pitchFamily="34" charset="0"/>
              </a:rPr>
              <a:t>  </a:t>
            </a:r>
            <a:r>
              <a:rPr lang="en-US" b="1" i="0">
                <a:solidFill>
                  <a:srgbClr val="0E0971"/>
                </a:solidFill>
                <a:latin typeface="Times New Roman" pitchFamily="18" charset="0"/>
              </a:rPr>
              <a:t> 15.00  </a:t>
            </a:r>
          </a:p>
        </p:txBody>
      </p:sp>
      <p:sp>
        <p:nvSpPr>
          <p:cNvPr id="66574" name="Rectangle 16"/>
          <p:cNvSpPr>
            <a:spLocks noChangeArrowheads="1"/>
          </p:cNvSpPr>
          <p:nvPr/>
        </p:nvSpPr>
        <p:spPr bwMode="auto">
          <a:xfrm>
            <a:off x="7772400" y="4800600"/>
            <a:ext cx="1143000" cy="381000"/>
          </a:xfrm>
          <a:prstGeom prst="rect">
            <a:avLst/>
          </a:prstGeom>
          <a:solidFill>
            <a:schemeClr val="tx1"/>
          </a:solidFill>
          <a:ln w="9525">
            <a:solidFill>
              <a:schemeClr val="tx1"/>
            </a:solidFill>
            <a:miter lim="800000"/>
            <a:headEnd/>
            <a:tailEnd/>
          </a:ln>
        </p:spPr>
        <p:txBody>
          <a:bodyPr wrap="none" anchor="ctr"/>
          <a:lstStyle/>
          <a:p>
            <a:endParaRPr lang="en-US" sz="2400">
              <a:latin typeface="Times New Roman" pitchFamily="18" charset="0"/>
            </a:endParaRPr>
          </a:p>
        </p:txBody>
      </p:sp>
      <p:sp>
        <p:nvSpPr>
          <p:cNvPr id="66575" name="Text Box 10"/>
          <p:cNvSpPr txBox="1">
            <a:spLocks noChangeArrowheads="1"/>
          </p:cNvSpPr>
          <p:nvPr/>
        </p:nvSpPr>
        <p:spPr bwMode="auto">
          <a:xfrm>
            <a:off x="7696200" y="4724400"/>
            <a:ext cx="1447800" cy="430213"/>
          </a:xfrm>
          <a:prstGeom prst="rect">
            <a:avLst/>
          </a:prstGeom>
          <a:noFill/>
          <a:ln w="9525">
            <a:noFill/>
            <a:miter lim="800000"/>
            <a:headEnd/>
            <a:tailEnd/>
          </a:ln>
        </p:spPr>
        <p:txBody>
          <a:bodyPr>
            <a:spAutoFit/>
          </a:bodyPr>
          <a:lstStyle/>
          <a:p>
            <a:pPr>
              <a:spcBef>
                <a:spcPct val="50000"/>
              </a:spcBef>
            </a:pPr>
            <a:r>
              <a:rPr lang="en-US" sz="2000" b="1" i="0">
                <a:solidFill>
                  <a:srgbClr val="000066"/>
                </a:solidFill>
                <a:latin typeface="Times New Roman" pitchFamily="18" charset="0"/>
              </a:rPr>
              <a:t> </a:t>
            </a:r>
            <a:r>
              <a:rPr lang="en-US" b="1" i="0">
                <a:solidFill>
                  <a:srgbClr val="0E0971"/>
                </a:solidFill>
                <a:latin typeface="Times New Roman" pitchFamily="18" charset="0"/>
              </a:rPr>
              <a:t>$</a:t>
            </a:r>
            <a:r>
              <a:rPr lang="en-US" b="1" i="0">
                <a:solidFill>
                  <a:srgbClr val="0E0971"/>
                </a:solidFill>
                <a:latin typeface="Arial" pitchFamily="34" charset="0"/>
              </a:rPr>
              <a:t>  120.60</a:t>
            </a:r>
            <a:endParaRPr lang="en-US" b="1" i="0">
              <a:solidFill>
                <a:srgbClr val="0E0971"/>
              </a:solidFill>
              <a:latin typeface="Times New Roman" pitchFamily="18" charset="0"/>
            </a:endParaRPr>
          </a:p>
        </p:txBody>
      </p:sp>
      <p:sp>
        <p:nvSpPr>
          <p:cNvPr id="66576" name="Text Box 12"/>
          <p:cNvSpPr txBox="1">
            <a:spLocks noChangeArrowheads="1"/>
          </p:cNvSpPr>
          <p:nvPr/>
        </p:nvSpPr>
        <p:spPr bwMode="auto">
          <a:xfrm>
            <a:off x="7696200" y="4267200"/>
            <a:ext cx="1447800" cy="427038"/>
          </a:xfrm>
          <a:prstGeom prst="rect">
            <a:avLst/>
          </a:prstGeom>
          <a:noFill/>
          <a:ln w="9525">
            <a:noFill/>
            <a:miter lim="800000"/>
            <a:headEnd/>
            <a:tailEnd/>
          </a:ln>
        </p:spPr>
        <p:txBody>
          <a:bodyPr>
            <a:spAutoFit/>
          </a:bodyPr>
          <a:lstStyle/>
          <a:p>
            <a:pPr>
              <a:spcBef>
                <a:spcPct val="50000"/>
              </a:spcBef>
            </a:pPr>
            <a:r>
              <a:rPr lang="en-US" sz="2000" b="1" i="0">
                <a:solidFill>
                  <a:srgbClr val="000066"/>
                </a:solidFill>
                <a:latin typeface="Times New Roman" pitchFamily="18" charset="0"/>
              </a:rPr>
              <a:t> </a:t>
            </a:r>
            <a:r>
              <a:rPr lang="en-US" b="1" i="0">
                <a:solidFill>
                  <a:srgbClr val="0E0971"/>
                </a:solidFill>
                <a:latin typeface="Times New Roman" pitchFamily="18" charset="0"/>
              </a:rPr>
              <a:t>$</a:t>
            </a:r>
            <a:r>
              <a:rPr lang="en-US" b="1" i="0">
                <a:solidFill>
                  <a:srgbClr val="0E0971"/>
                </a:solidFill>
                <a:latin typeface="Arial" pitchFamily="34" charset="0"/>
              </a:rPr>
              <a:t>   35</a:t>
            </a:r>
            <a:r>
              <a:rPr lang="en-US" b="1" i="0">
                <a:solidFill>
                  <a:srgbClr val="0E0971"/>
                </a:solidFill>
                <a:latin typeface="Times New Roman" pitchFamily="18" charset="0"/>
              </a:rPr>
              <a:t>.00</a:t>
            </a:r>
          </a:p>
        </p:txBody>
      </p:sp>
      <p:pic>
        <p:nvPicPr>
          <p:cNvPr id="66577" name="Picture 18"/>
          <p:cNvPicPr>
            <a:picLocks noChangeAspect="1" noChangeArrowheads="1"/>
          </p:cNvPicPr>
          <p:nvPr/>
        </p:nvPicPr>
        <p:blipFill>
          <a:blip r:embed="rId3" cstate="print"/>
          <a:srcRect/>
          <a:stretch>
            <a:fillRect/>
          </a:stretch>
        </p:blipFill>
        <p:spPr bwMode="auto">
          <a:xfrm>
            <a:off x="6172200" y="1600200"/>
            <a:ext cx="2514600" cy="1752600"/>
          </a:xfrm>
          <a:prstGeom prst="rect">
            <a:avLst/>
          </a:prstGeom>
          <a:noFill/>
          <a:ln w="9525">
            <a:noFill/>
            <a:miter lim="800000"/>
            <a:headEnd/>
            <a:tailEnd/>
          </a:ln>
        </p:spPr>
      </p:pic>
      <p:sp>
        <p:nvSpPr>
          <p:cNvPr id="66578" name="TextBox 19"/>
          <p:cNvSpPr txBox="1">
            <a:spLocks noChangeArrowheads="1"/>
          </p:cNvSpPr>
          <p:nvPr/>
        </p:nvSpPr>
        <p:spPr bwMode="auto">
          <a:xfrm>
            <a:off x="5791200" y="1600200"/>
            <a:ext cx="381000" cy="1570038"/>
          </a:xfrm>
          <a:prstGeom prst="rect">
            <a:avLst/>
          </a:prstGeom>
          <a:solidFill>
            <a:schemeClr val="tx1"/>
          </a:solidFill>
          <a:ln w="9525">
            <a:noFill/>
            <a:miter lim="800000"/>
            <a:headEnd/>
            <a:tailEnd/>
          </a:ln>
        </p:spPr>
        <p:txBody>
          <a:bodyPr>
            <a:spAutoFit/>
          </a:bodyPr>
          <a:lstStyle/>
          <a:p>
            <a:r>
              <a:rPr lang="en-US" sz="2400">
                <a:latin typeface="Times New Roman" pitchFamily="18" charset="0"/>
              </a:rPr>
              <a:t>  </a:t>
            </a:r>
          </a:p>
          <a:p>
            <a:endParaRPr lang="en-US" sz="2400">
              <a:latin typeface="Times New Roman" pitchFamily="18" charset="0"/>
            </a:endParaRPr>
          </a:p>
          <a:p>
            <a:endParaRPr lang="en-US" sz="2400">
              <a:latin typeface="Times New Roman" pitchFamily="18" charset="0"/>
            </a:endParaRPr>
          </a:p>
          <a:p>
            <a:endParaRPr lang="en-US" sz="2400">
              <a:latin typeface="Times New Roman" pitchFamily="18" charset="0"/>
            </a:endParaRPr>
          </a:p>
        </p:txBody>
      </p:sp>
      <p:sp>
        <p:nvSpPr>
          <p:cNvPr id="66579" name="TextBox 20"/>
          <p:cNvSpPr txBox="1">
            <a:spLocks noChangeArrowheads="1"/>
          </p:cNvSpPr>
          <p:nvPr/>
        </p:nvSpPr>
        <p:spPr bwMode="auto">
          <a:xfrm>
            <a:off x="8610600" y="1676400"/>
            <a:ext cx="533400" cy="1570038"/>
          </a:xfrm>
          <a:prstGeom prst="rect">
            <a:avLst/>
          </a:prstGeom>
          <a:solidFill>
            <a:schemeClr val="tx1"/>
          </a:solidFill>
          <a:ln w="9525">
            <a:noFill/>
            <a:miter lim="800000"/>
            <a:headEnd/>
            <a:tailEnd/>
          </a:ln>
        </p:spPr>
        <p:txBody>
          <a:bodyPr>
            <a:spAutoFit/>
          </a:bodyPr>
          <a:lstStyle/>
          <a:p>
            <a:r>
              <a:rPr lang="en-US" sz="2400">
                <a:latin typeface="Times New Roman" pitchFamily="18" charset="0"/>
              </a:rPr>
              <a:t>        </a:t>
            </a:r>
          </a:p>
          <a:p>
            <a:endParaRPr lang="en-US" sz="2400">
              <a:latin typeface="Times New Roman" pitchFamily="18" charset="0"/>
            </a:endParaRPr>
          </a:p>
          <a:p>
            <a:endParaRPr lang="en-US" sz="2400">
              <a:latin typeface="Times New Roman" pitchFamily="18" charset="0"/>
            </a:endParaRPr>
          </a:p>
          <a:p>
            <a:endParaRPr lang="en-US" sz="2400">
              <a:latin typeface="Times New Roman" pitchFamily="18" charset="0"/>
            </a:endParaRPr>
          </a:p>
        </p:txBody>
      </p:sp>
    </p:spTree>
  </p:cSld>
  <p:clrMapOvr>
    <a:masterClrMapping/>
  </p:clrMapOvr>
  <p:transition spd="slow">
    <p:wipe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67586" name="Picture 2" descr="blueheader"/>
          <p:cNvPicPr>
            <a:picLocks noChangeAspect="1" noChangeArrowheads="1"/>
          </p:cNvPicPr>
          <p:nvPr/>
        </p:nvPicPr>
        <p:blipFill>
          <a:blip r:embed="rId3" cstate="print"/>
          <a:srcRect/>
          <a:stretch>
            <a:fillRect/>
          </a:stretch>
        </p:blipFill>
        <p:spPr bwMode="auto">
          <a:xfrm>
            <a:off x="0" y="0"/>
            <a:ext cx="9145588" cy="792163"/>
          </a:xfrm>
          <a:prstGeom prst="rect">
            <a:avLst/>
          </a:prstGeom>
          <a:noFill/>
          <a:ln w="9525">
            <a:noFill/>
            <a:miter lim="800000"/>
            <a:headEnd/>
            <a:tailEnd/>
          </a:ln>
        </p:spPr>
      </p:pic>
      <p:sp>
        <p:nvSpPr>
          <p:cNvPr id="67587" name="Text Box 3"/>
          <p:cNvSpPr txBox="1">
            <a:spLocks noChangeArrowheads="1"/>
          </p:cNvSpPr>
          <p:nvPr/>
        </p:nvSpPr>
        <p:spPr bwMode="auto">
          <a:xfrm>
            <a:off x="228600" y="1143000"/>
            <a:ext cx="8534400" cy="609600"/>
          </a:xfrm>
          <a:prstGeom prst="rect">
            <a:avLst/>
          </a:prstGeom>
          <a:noFill/>
          <a:ln w="9525">
            <a:noFill/>
            <a:miter lim="800000"/>
            <a:headEnd/>
            <a:tailEnd/>
          </a:ln>
        </p:spPr>
        <p:txBody>
          <a:bodyPr>
            <a:spAutoFit/>
          </a:bodyPr>
          <a:lstStyle/>
          <a:p>
            <a:pPr algn="ctr">
              <a:spcBef>
                <a:spcPct val="50000"/>
              </a:spcBef>
            </a:pPr>
            <a:r>
              <a:rPr lang="en-US" sz="3400" b="1" i="0">
                <a:solidFill>
                  <a:srgbClr val="002874"/>
                </a:solidFill>
                <a:latin typeface="Arial" pitchFamily="34" charset="0"/>
              </a:rPr>
              <a:t>THE NIKKEN COMPENSATION PLAN</a:t>
            </a:r>
          </a:p>
        </p:txBody>
      </p:sp>
      <p:sp>
        <p:nvSpPr>
          <p:cNvPr id="67588" name="Text Box 4"/>
          <p:cNvSpPr txBox="1">
            <a:spLocks noChangeArrowheads="1"/>
          </p:cNvSpPr>
          <p:nvPr/>
        </p:nvSpPr>
        <p:spPr bwMode="auto">
          <a:xfrm>
            <a:off x="0" y="1752600"/>
            <a:ext cx="9144000" cy="457200"/>
          </a:xfrm>
          <a:prstGeom prst="rect">
            <a:avLst/>
          </a:prstGeom>
          <a:noFill/>
          <a:ln w="9525">
            <a:noFill/>
            <a:miter lim="800000"/>
            <a:headEnd/>
            <a:tailEnd/>
          </a:ln>
        </p:spPr>
        <p:txBody>
          <a:bodyPr>
            <a:spAutoFit/>
          </a:bodyPr>
          <a:lstStyle/>
          <a:p>
            <a:pPr algn="ctr">
              <a:spcBef>
                <a:spcPct val="50000"/>
              </a:spcBef>
            </a:pPr>
            <a:r>
              <a:rPr lang="en-US" sz="2400" b="1" i="0">
                <a:solidFill>
                  <a:schemeClr val="bg1"/>
                </a:solidFill>
                <a:latin typeface="Arial" pitchFamily="34" charset="0"/>
              </a:rPr>
              <a:t>Imagine a Business Opportunity that Provides:</a:t>
            </a:r>
            <a:endParaRPr lang="en-US" sz="2400" b="1" i="0">
              <a:latin typeface="Arial" pitchFamily="34" charset="0"/>
            </a:endParaRPr>
          </a:p>
        </p:txBody>
      </p:sp>
      <p:pic>
        <p:nvPicPr>
          <p:cNvPr id="67589" name="Picture 7" descr="NCompensationPlan_08"/>
          <p:cNvPicPr>
            <a:picLocks noChangeAspect="1" noChangeArrowheads="1"/>
          </p:cNvPicPr>
          <p:nvPr/>
        </p:nvPicPr>
        <p:blipFill>
          <a:blip r:embed="rId4" cstate="print"/>
          <a:srcRect/>
          <a:stretch>
            <a:fillRect/>
          </a:stretch>
        </p:blipFill>
        <p:spPr bwMode="auto">
          <a:xfrm>
            <a:off x="304800" y="2514600"/>
            <a:ext cx="4648200" cy="3652838"/>
          </a:xfrm>
          <a:prstGeom prst="rect">
            <a:avLst/>
          </a:prstGeom>
          <a:noFill/>
          <a:ln w="9525">
            <a:noFill/>
            <a:miter lim="800000"/>
            <a:headEnd/>
            <a:tailEnd/>
          </a:ln>
        </p:spPr>
      </p:pic>
      <p:sp>
        <p:nvSpPr>
          <p:cNvPr id="96261" name="Text Box 5"/>
          <p:cNvSpPr txBox="1">
            <a:spLocks noChangeArrowheads="1"/>
          </p:cNvSpPr>
          <p:nvPr/>
        </p:nvSpPr>
        <p:spPr bwMode="auto">
          <a:xfrm>
            <a:off x="4953000" y="2514600"/>
            <a:ext cx="4191000" cy="3678238"/>
          </a:xfrm>
          <a:prstGeom prst="rect">
            <a:avLst/>
          </a:prstGeom>
          <a:noFill/>
          <a:ln w="9525">
            <a:noFill/>
            <a:miter lim="800000"/>
            <a:headEnd/>
            <a:tailEnd/>
          </a:ln>
        </p:spPr>
        <p:txBody>
          <a:bodyPr>
            <a:spAutoFit/>
          </a:bodyPr>
          <a:lstStyle/>
          <a:p>
            <a:pPr marL="342900" indent="-342900">
              <a:lnSpc>
                <a:spcPct val="90000"/>
              </a:lnSpc>
              <a:spcBef>
                <a:spcPct val="50000"/>
              </a:spcBef>
              <a:buFont typeface="Times" pitchFamily="18" charset="0"/>
              <a:buChar char="•"/>
            </a:pPr>
            <a:r>
              <a:rPr lang="en-US" i="0">
                <a:solidFill>
                  <a:schemeClr val="bg1"/>
                </a:solidFill>
                <a:latin typeface="Arial" pitchFamily="34" charset="0"/>
              </a:rPr>
              <a:t>Sales Profits</a:t>
            </a:r>
          </a:p>
          <a:p>
            <a:pPr marL="342900" indent="-342900">
              <a:lnSpc>
                <a:spcPct val="90000"/>
              </a:lnSpc>
              <a:spcBef>
                <a:spcPct val="50000"/>
              </a:spcBef>
              <a:buFont typeface="Times" pitchFamily="18" charset="0"/>
              <a:buChar char="•"/>
            </a:pPr>
            <a:r>
              <a:rPr lang="en-US" sz="2400" i="0">
                <a:solidFill>
                  <a:schemeClr val="bg1"/>
                </a:solidFill>
                <a:latin typeface="Times New Roman" pitchFamily="18" charset="0"/>
              </a:rPr>
              <a:t>Pak and Matching Bonus</a:t>
            </a:r>
            <a:endParaRPr lang="en-US" i="0">
              <a:solidFill>
                <a:schemeClr val="bg1"/>
              </a:solidFill>
              <a:latin typeface="Arial" pitchFamily="34" charset="0"/>
            </a:endParaRPr>
          </a:p>
          <a:p>
            <a:pPr marL="342900" indent="-342900">
              <a:lnSpc>
                <a:spcPct val="90000"/>
              </a:lnSpc>
              <a:spcBef>
                <a:spcPct val="50000"/>
              </a:spcBef>
              <a:buFont typeface="Times" pitchFamily="18" charset="0"/>
              <a:buChar char="•"/>
            </a:pPr>
            <a:r>
              <a:rPr lang="en-US" b="1" i="0" u="sng">
                <a:solidFill>
                  <a:schemeClr val="bg1"/>
                </a:solidFill>
                <a:latin typeface="Arial" pitchFamily="34" charset="0"/>
              </a:rPr>
              <a:t>Residual</a:t>
            </a:r>
            <a:r>
              <a:rPr lang="en-US" b="1" i="0">
                <a:solidFill>
                  <a:schemeClr val="bg1"/>
                </a:solidFill>
                <a:latin typeface="Arial" pitchFamily="34" charset="0"/>
              </a:rPr>
              <a:t> Income</a:t>
            </a:r>
          </a:p>
          <a:p>
            <a:pPr marL="342900" indent="-342900">
              <a:lnSpc>
                <a:spcPct val="90000"/>
              </a:lnSpc>
              <a:spcBef>
                <a:spcPct val="50000"/>
              </a:spcBef>
              <a:buFont typeface="Times" pitchFamily="18" charset="0"/>
              <a:buChar char="•"/>
            </a:pPr>
            <a:r>
              <a:rPr lang="en-US" sz="2400" b="1" i="0" u="sng">
                <a:solidFill>
                  <a:schemeClr val="bg1"/>
                </a:solidFill>
                <a:latin typeface="Times New Roman" pitchFamily="18" charset="0"/>
              </a:rPr>
              <a:t>Leadership</a:t>
            </a:r>
            <a:r>
              <a:rPr lang="en-US" sz="2400" b="1" i="0">
                <a:solidFill>
                  <a:schemeClr val="bg1"/>
                </a:solidFill>
                <a:latin typeface="Times New Roman" pitchFamily="18" charset="0"/>
              </a:rPr>
              <a:t> Bonuses</a:t>
            </a:r>
            <a:endParaRPr lang="en-US" b="1" i="0">
              <a:solidFill>
                <a:schemeClr val="bg1"/>
              </a:solidFill>
              <a:latin typeface="Arial" pitchFamily="34" charset="0"/>
            </a:endParaRPr>
          </a:p>
          <a:p>
            <a:pPr marL="342900" indent="-342900">
              <a:lnSpc>
                <a:spcPct val="90000"/>
              </a:lnSpc>
              <a:spcBef>
                <a:spcPct val="50000"/>
              </a:spcBef>
              <a:buFont typeface="Times" pitchFamily="18" charset="0"/>
              <a:buChar char="•"/>
            </a:pPr>
            <a:r>
              <a:rPr lang="en-US" sz="2400" b="1" i="0">
                <a:solidFill>
                  <a:schemeClr val="bg1"/>
                </a:solidFill>
                <a:latin typeface="Times New Roman" pitchFamily="18" charset="0"/>
              </a:rPr>
              <a:t>Incentive Programs</a:t>
            </a:r>
          </a:p>
          <a:p>
            <a:pPr marL="800100" lvl="1" indent="-342900"/>
            <a:r>
              <a:rPr lang="en-US" sz="2400" b="1" i="0">
                <a:solidFill>
                  <a:schemeClr val="bg1"/>
                </a:solidFill>
                <a:latin typeface="Times New Roman" pitchFamily="18" charset="0"/>
              </a:rPr>
              <a:t>	</a:t>
            </a:r>
            <a:r>
              <a:rPr lang="en-US" sz="2400" i="0">
                <a:solidFill>
                  <a:schemeClr val="bg1"/>
                </a:solidFill>
                <a:latin typeface="Times New Roman" pitchFamily="18" charset="0"/>
              </a:rPr>
              <a:t>Sponsorship, Travel. </a:t>
            </a:r>
          </a:p>
          <a:p>
            <a:pPr marL="800100" lvl="1" indent="-342900"/>
            <a:r>
              <a:rPr lang="en-US" sz="2400" b="1" i="0">
                <a:solidFill>
                  <a:schemeClr val="bg1"/>
                </a:solidFill>
                <a:latin typeface="Times New Roman" pitchFamily="18" charset="0"/>
              </a:rPr>
              <a:t>	</a:t>
            </a:r>
            <a:r>
              <a:rPr lang="en-US" sz="2400" b="1" i="0" u="sng">
                <a:solidFill>
                  <a:schemeClr val="bg1"/>
                </a:solidFill>
                <a:latin typeface="Times New Roman" pitchFamily="18" charset="0"/>
              </a:rPr>
              <a:t>Auto and Home</a:t>
            </a:r>
            <a:r>
              <a:rPr lang="en-US" sz="2400" b="1" i="0">
                <a:solidFill>
                  <a:schemeClr val="bg1"/>
                </a:solidFill>
                <a:latin typeface="Times New Roman" pitchFamily="18" charset="0"/>
              </a:rPr>
              <a:t> </a:t>
            </a:r>
            <a:r>
              <a:rPr lang="en-US" sz="2400" i="0">
                <a:solidFill>
                  <a:schemeClr val="bg1"/>
                </a:solidFill>
                <a:latin typeface="Times New Roman" pitchFamily="18" charset="0"/>
              </a:rPr>
              <a:t>Bonus</a:t>
            </a:r>
          </a:p>
          <a:p>
            <a:pPr marL="342900" indent="-342900">
              <a:lnSpc>
                <a:spcPct val="90000"/>
              </a:lnSpc>
              <a:spcBef>
                <a:spcPct val="50000"/>
              </a:spcBef>
              <a:buFont typeface="Times" pitchFamily="18" charset="0"/>
              <a:buChar char="•"/>
            </a:pPr>
            <a:r>
              <a:rPr lang="en-US" sz="2400" b="1" i="0">
                <a:solidFill>
                  <a:schemeClr val="bg1"/>
                </a:solidFill>
                <a:latin typeface="Times New Roman" pitchFamily="18" charset="0"/>
              </a:rPr>
              <a:t>$1M Ambassador Bonus</a:t>
            </a:r>
          </a:p>
        </p:txBody>
      </p:sp>
      <p:sp>
        <p:nvSpPr>
          <p:cNvPr id="67591" name="Text Box 9"/>
          <p:cNvSpPr txBox="1">
            <a:spLocks noChangeArrowheads="1"/>
          </p:cNvSpPr>
          <p:nvPr/>
        </p:nvSpPr>
        <p:spPr bwMode="auto">
          <a:xfrm>
            <a:off x="4876800" y="246063"/>
            <a:ext cx="4267200" cy="668337"/>
          </a:xfrm>
          <a:prstGeom prst="rect">
            <a:avLst/>
          </a:prstGeom>
          <a:noFill/>
          <a:ln w="9525">
            <a:noFill/>
            <a:miter lim="800000"/>
            <a:headEnd/>
            <a:tailEnd/>
          </a:ln>
        </p:spPr>
        <p:txBody>
          <a:bodyPr>
            <a:spAutoFit/>
          </a:bodyPr>
          <a:lstStyle/>
          <a:p>
            <a:pPr algn="r" eaLnBrk="0" hangingPunct="0">
              <a:lnSpc>
                <a:spcPct val="145000"/>
              </a:lnSpc>
              <a:spcBef>
                <a:spcPct val="50000"/>
              </a:spcBef>
            </a:pPr>
            <a:r>
              <a:rPr lang="en-US" sz="2600" b="1" i="0">
                <a:solidFill>
                  <a:schemeClr val="bg1"/>
                </a:solidFill>
                <a:latin typeface="Arial" pitchFamily="34" charset="0"/>
              </a:rPr>
              <a:t>OUR INCOME VEHICLE</a:t>
            </a:r>
          </a:p>
        </p:txBody>
      </p:sp>
      <p:sp>
        <p:nvSpPr>
          <p:cNvPr id="67592" name="Text Box 8"/>
          <p:cNvSpPr txBox="1">
            <a:spLocks noChangeArrowheads="1"/>
          </p:cNvSpPr>
          <p:nvPr/>
        </p:nvSpPr>
        <p:spPr bwMode="auto">
          <a:xfrm>
            <a:off x="5410200" y="4267200"/>
            <a:ext cx="3352800" cy="336550"/>
          </a:xfrm>
          <a:prstGeom prst="rect">
            <a:avLst/>
          </a:prstGeom>
          <a:noFill/>
          <a:ln w="9525">
            <a:noFill/>
            <a:miter lim="800000"/>
            <a:headEnd/>
            <a:tailEnd/>
          </a:ln>
        </p:spPr>
        <p:txBody>
          <a:bodyPr>
            <a:spAutoFit/>
          </a:bodyPr>
          <a:lstStyle/>
          <a:p>
            <a:pPr>
              <a:spcBef>
                <a:spcPct val="50000"/>
              </a:spcBef>
            </a:pPr>
            <a:endParaRPr lang="en-US" sz="1600" i="0">
              <a:latin typeface="Arial" pitchFamily="34" charset="0"/>
            </a:endParaRPr>
          </a:p>
        </p:txBody>
      </p:sp>
      <p:sp>
        <p:nvSpPr>
          <p:cNvPr id="11" name="Title 10"/>
          <p:cNvSpPr>
            <a:spLocks noGrp="1"/>
          </p:cNvSpPr>
          <p:nvPr>
            <p:ph type="title"/>
          </p:nvPr>
        </p:nvSpPr>
        <p:spPr/>
        <p:txBody>
          <a:bodyPr/>
          <a:lstStyle/>
          <a:p>
            <a:pPr eaLnBrk="1" fontAlgn="auto" hangingPunct="1">
              <a:spcAft>
                <a:spcPts val="0"/>
              </a:spcAft>
              <a:defRPr/>
            </a:pPr>
            <a:endParaRPr lang="en-US"/>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96261">
                                            <p:txEl>
                                              <p:pRg st="0" end="0"/>
                                            </p:txEl>
                                          </p:spTgt>
                                        </p:tgtEl>
                                        <p:attrNameLst>
                                          <p:attrName>style.visibility</p:attrName>
                                        </p:attrNameLst>
                                      </p:cBhvr>
                                      <p:to>
                                        <p:strVal val="visible"/>
                                      </p:to>
                                    </p:set>
                                    <p:animEffect transition="in" filter="wipe(up)">
                                      <p:cBhvr>
                                        <p:cTn id="7" dur="500"/>
                                        <p:tgtEl>
                                          <p:spTgt spid="96261">
                                            <p:txEl>
                                              <p:pRg st="0" end="0"/>
                                            </p:txEl>
                                          </p:spTgt>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96261">
                                            <p:txEl>
                                              <p:pRg st="1" end="1"/>
                                            </p:txEl>
                                          </p:spTgt>
                                        </p:tgtEl>
                                        <p:attrNameLst>
                                          <p:attrName>style.visibility</p:attrName>
                                        </p:attrNameLst>
                                      </p:cBhvr>
                                      <p:to>
                                        <p:strVal val="visible"/>
                                      </p:to>
                                    </p:set>
                                    <p:animEffect transition="in" filter="wipe(up)">
                                      <p:cBhvr>
                                        <p:cTn id="11" dur="500"/>
                                        <p:tgtEl>
                                          <p:spTgt spid="96261">
                                            <p:txEl>
                                              <p:pRg st="1" end="1"/>
                                            </p:txEl>
                                          </p:spTgt>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96261">
                                            <p:txEl>
                                              <p:pRg st="2" end="2"/>
                                            </p:txEl>
                                          </p:spTgt>
                                        </p:tgtEl>
                                        <p:attrNameLst>
                                          <p:attrName>style.visibility</p:attrName>
                                        </p:attrNameLst>
                                      </p:cBhvr>
                                      <p:to>
                                        <p:strVal val="visible"/>
                                      </p:to>
                                    </p:set>
                                    <p:animEffect transition="in" filter="wipe(up)">
                                      <p:cBhvr>
                                        <p:cTn id="15" dur="500"/>
                                        <p:tgtEl>
                                          <p:spTgt spid="96261">
                                            <p:txEl>
                                              <p:pRg st="2" end="2"/>
                                            </p:txEl>
                                          </p:spTgt>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96261">
                                            <p:txEl>
                                              <p:pRg st="3" end="3"/>
                                            </p:txEl>
                                          </p:spTgt>
                                        </p:tgtEl>
                                        <p:attrNameLst>
                                          <p:attrName>style.visibility</p:attrName>
                                        </p:attrNameLst>
                                      </p:cBhvr>
                                      <p:to>
                                        <p:strVal val="visible"/>
                                      </p:to>
                                    </p:set>
                                    <p:animEffect transition="in" filter="wipe(up)">
                                      <p:cBhvr>
                                        <p:cTn id="19" dur="500"/>
                                        <p:tgtEl>
                                          <p:spTgt spid="96261">
                                            <p:txEl>
                                              <p:pRg st="3" end="3"/>
                                            </p:txEl>
                                          </p:spTgt>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96261">
                                            <p:txEl>
                                              <p:pRg st="4" end="4"/>
                                            </p:txEl>
                                          </p:spTgt>
                                        </p:tgtEl>
                                        <p:attrNameLst>
                                          <p:attrName>style.visibility</p:attrName>
                                        </p:attrNameLst>
                                      </p:cBhvr>
                                      <p:to>
                                        <p:strVal val="visible"/>
                                      </p:to>
                                    </p:set>
                                    <p:animEffect transition="in" filter="wipe(up)">
                                      <p:cBhvr>
                                        <p:cTn id="23" dur="500"/>
                                        <p:tgtEl>
                                          <p:spTgt spid="96261">
                                            <p:txEl>
                                              <p:pRg st="4" end="4"/>
                                            </p:txEl>
                                          </p:spTgt>
                                        </p:tgtEl>
                                      </p:cBhvr>
                                    </p:animEffect>
                                  </p:childTnLst>
                                </p:cTn>
                              </p:par>
                            </p:childTnLst>
                          </p:cTn>
                        </p:par>
                        <p:par>
                          <p:cTn id="24" fill="hold" nodeType="afterGroup">
                            <p:stCondLst>
                              <p:cond delay="2500"/>
                            </p:stCondLst>
                            <p:childTnLst>
                              <p:par>
                                <p:cTn id="25" presetID="22" presetClass="entr" presetSubtype="1" fill="hold" nodeType="afterEffect">
                                  <p:stCondLst>
                                    <p:cond delay="0"/>
                                  </p:stCondLst>
                                  <p:childTnLst>
                                    <p:set>
                                      <p:cBhvr>
                                        <p:cTn id="26" dur="1" fill="hold">
                                          <p:stCondLst>
                                            <p:cond delay="0"/>
                                          </p:stCondLst>
                                        </p:cTn>
                                        <p:tgtEl>
                                          <p:spTgt spid="96261">
                                            <p:txEl>
                                              <p:pRg st="5" end="5"/>
                                            </p:txEl>
                                          </p:spTgt>
                                        </p:tgtEl>
                                        <p:attrNameLst>
                                          <p:attrName>style.visibility</p:attrName>
                                        </p:attrNameLst>
                                      </p:cBhvr>
                                      <p:to>
                                        <p:strVal val="visible"/>
                                      </p:to>
                                    </p:set>
                                    <p:animEffect transition="in" filter="wipe(up)">
                                      <p:cBhvr>
                                        <p:cTn id="27" dur="500"/>
                                        <p:tgtEl>
                                          <p:spTgt spid="96261">
                                            <p:txEl>
                                              <p:pRg st="5" end="5"/>
                                            </p:txEl>
                                          </p:spTgt>
                                        </p:tgtEl>
                                      </p:cBhvr>
                                    </p:animEffect>
                                  </p:childTnLst>
                                </p:cTn>
                              </p:par>
                            </p:childTnLst>
                          </p:cTn>
                        </p:par>
                        <p:par>
                          <p:cTn id="28" fill="hold" nodeType="afterGroup">
                            <p:stCondLst>
                              <p:cond delay="3000"/>
                            </p:stCondLst>
                            <p:childTnLst>
                              <p:par>
                                <p:cTn id="29" presetID="22" presetClass="entr" presetSubtype="1" fill="hold" nodeType="afterEffect">
                                  <p:stCondLst>
                                    <p:cond delay="0"/>
                                  </p:stCondLst>
                                  <p:childTnLst>
                                    <p:set>
                                      <p:cBhvr>
                                        <p:cTn id="30" dur="1" fill="hold">
                                          <p:stCondLst>
                                            <p:cond delay="0"/>
                                          </p:stCondLst>
                                        </p:cTn>
                                        <p:tgtEl>
                                          <p:spTgt spid="96261">
                                            <p:txEl>
                                              <p:pRg st="6" end="6"/>
                                            </p:txEl>
                                          </p:spTgt>
                                        </p:tgtEl>
                                        <p:attrNameLst>
                                          <p:attrName>style.visibility</p:attrName>
                                        </p:attrNameLst>
                                      </p:cBhvr>
                                      <p:to>
                                        <p:strVal val="visible"/>
                                      </p:to>
                                    </p:set>
                                    <p:animEffect transition="in" filter="wipe(up)">
                                      <p:cBhvr>
                                        <p:cTn id="31" dur="500"/>
                                        <p:tgtEl>
                                          <p:spTgt spid="96261">
                                            <p:txEl>
                                              <p:pRg st="6" end="6"/>
                                            </p:txEl>
                                          </p:spTgt>
                                        </p:tgtEl>
                                      </p:cBhvr>
                                    </p:animEffect>
                                  </p:childTnLst>
                                </p:cTn>
                              </p:par>
                            </p:childTnLst>
                          </p:cTn>
                        </p:par>
                        <p:par>
                          <p:cTn id="32" fill="hold" nodeType="afterGroup">
                            <p:stCondLst>
                              <p:cond delay="3500"/>
                            </p:stCondLst>
                            <p:childTnLst>
                              <p:par>
                                <p:cTn id="33" presetID="22" presetClass="entr" presetSubtype="1" fill="hold" nodeType="afterEffect">
                                  <p:stCondLst>
                                    <p:cond delay="0"/>
                                  </p:stCondLst>
                                  <p:childTnLst>
                                    <p:set>
                                      <p:cBhvr>
                                        <p:cTn id="34" dur="1" fill="hold">
                                          <p:stCondLst>
                                            <p:cond delay="0"/>
                                          </p:stCondLst>
                                        </p:cTn>
                                        <p:tgtEl>
                                          <p:spTgt spid="96261">
                                            <p:txEl>
                                              <p:pRg st="7" end="7"/>
                                            </p:txEl>
                                          </p:spTgt>
                                        </p:tgtEl>
                                        <p:attrNameLst>
                                          <p:attrName>style.visibility</p:attrName>
                                        </p:attrNameLst>
                                      </p:cBhvr>
                                      <p:to>
                                        <p:strVal val="visible"/>
                                      </p:to>
                                    </p:set>
                                    <p:animEffect transition="in" filter="wipe(up)">
                                      <p:cBhvr>
                                        <p:cTn id="35" dur="500"/>
                                        <p:tgtEl>
                                          <p:spTgt spid="9626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2" cstate="print"/>
          <a:srcRect/>
          <a:stretch>
            <a:fillRect/>
          </a:stretch>
        </p:blipFill>
        <p:spPr bwMode="auto">
          <a:xfrm>
            <a:off x="-1554163" y="0"/>
            <a:ext cx="10725151" cy="6938963"/>
          </a:xfrm>
          <a:prstGeom prst="rect">
            <a:avLst/>
          </a:prstGeom>
          <a:noFill/>
          <a:ln w="12700">
            <a:noFill/>
            <a:miter lim="800000"/>
            <a:headEnd/>
            <a:tailEnd/>
          </a:ln>
        </p:spPr>
      </p:pic>
      <p:pic>
        <p:nvPicPr>
          <p:cNvPr id="68611" name="Picture 2"/>
          <p:cNvPicPr>
            <a:picLocks noChangeAspect="1" noChangeArrowheads="1"/>
          </p:cNvPicPr>
          <p:nvPr/>
        </p:nvPicPr>
        <p:blipFill>
          <a:blip r:embed="rId3" cstate="print"/>
          <a:srcRect/>
          <a:stretch>
            <a:fillRect/>
          </a:stretch>
        </p:blipFill>
        <p:spPr bwMode="auto">
          <a:xfrm>
            <a:off x="0" y="0"/>
            <a:ext cx="8813800" cy="5697538"/>
          </a:xfrm>
          <a:prstGeom prst="rect">
            <a:avLst/>
          </a:prstGeom>
          <a:noFill/>
          <a:ln w="12700">
            <a:noFill/>
            <a:miter lim="800000"/>
            <a:headEnd/>
            <a:tailEnd/>
          </a:ln>
        </p:spPr>
      </p:pic>
      <p:pic>
        <p:nvPicPr>
          <p:cNvPr id="68612" name="Picture 3"/>
          <p:cNvPicPr>
            <a:picLocks noChangeAspect="1" noChangeArrowheads="1"/>
          </p:cNvPicPr>
          <p:nvPr/>
        </p:nvPicPr>
        <p:blipFill>
          <a:blip r:embed="rId4" cstate="print"/>
          <a:srcRect/>
          <a:stretch>
            <a:fillRect/>
          </a:stretch>
        </p:blipFill>
        <p:spPr bwMode="auto">
          <a:xfrm>
            <a:off x="1697038" y="768350"/>
            <a:ext cx="8804275" cy="5697538"/>
          </a:xfrm>
          <a:prstGeom prst="rect">
            <a:avLst/>
          </a:prstGeom>
          <a:noFill/>
          <a:ln w="12700">
            <a:noFill/>
            <a:miter lim="800000"/>
            <a:headEnd/>
            <a:tailEnd/>
          </a:ln>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89094" name="Picture 6" descr="uesc_09_img0522"/>
          <p:cNvPicPr>
            <a:picLocks noChangeAspect="1" noChangeArrowheads="1"/>
          </p:cNvPicPr>
          <p:nvPr/>
        </p:nvPicPr>
        <p:blipFill>
          <a:blip r:embed="rId3" cstate="print"/>
          <a:srcRect/>
          <a:stretch>
            <a:fillRect/>
          </a:stretch>
        </p:blipFill>
        <p:spPr bwMode="auto">
          <a:xfrm>
            <a:off x="609600" y="3627438"/>
            <a:ext cx="3048000" cy="2374900"/>
          </a:xfrm>
          <a:prstGeom prst="rect">
            <a:avLst/>
          </a:prstGeom>
          <a:noFill/>
          <a:ln w="9525">
            <a:noFill/>
            <a:miter lim="800000"/>
            <a:headEnd/>
            <a:tailEnd/>
          </a:ln>
        </p:spPr>
      </p:pic>
      <p:pic>
        <p:nvPicPr>
          <p:cNvPr id="7184" name="Picture 1040" descr="C:\Users\Brody's Office\AppData\Local\Microsoft\Windows\Temporary Internet Files\Content.IE5\LH08XNES\MCj04396000000[1].png"/>
          <p:cNvPicPr>
            <a:picLocks noChangeAspect="1" noChangeArrowheads="1"/>
          </p:cNvPicPr>
          <p:nvPr/>
        </p:nvPicPr>
        <p:blipFill>
          <a:blip r:embed="rId4" cstate="print"/>
          <a:srcRect/>
          <a:stretch>
            <a:fillRect/>
          </a:stretch>
        </p:blipFill>
        <p:spPr bwMode="auto">
          <a:xfrm>
            <a:off x="5181600" y="3810000"/>
            <a:ext cx="3962400" cy="2309813"/>
          </a:xfrm>
          <a:prstGeom prst="rect">
            <a:avLst/>
          </a:prstGeom>
          <a:noFill/>
          <a:ln w="9525">
            <a:noFill/>
            <a:miter lim="800000"/>
            <a:headEnd/>
            <a:tailEnd/>
          </a:ln>
        </p:spPr>
      </p:pic>
      <p:sp>
        <p:nvSpPr>
          <p:cNvPr id="13316" name="Text Box 4"/>
          <p:cNvSpPr txBox="1">
            <a:spLocks noChangeArrowheads="1"/>
          </p:cNvSpPr>
          <p:nvPr/>
        </p:nvSpPr>
        <p:spPr bwMode="auto">
          <a:xfrm>
            <a:off x="304800" y="0"/>
            <a:ext cx="8610600" cy="2295525"/>
          </a:xfrm>
          <a:prstGeom prst="rect">
            <a:avLst/>
          </a:prstGeom>
          <a:noFill/>
          <a:ln w="9525">
            <a:solidFill>
              <a:schemeClr val="tx1"/>
            </a:solidFill>
            <a:miter lim="800000"/>
            <a:headEnd/>
            <a:tailEnd/>
          </a:ln>
        </p:spPr>
        <p:txBody>
          <a:bodyPr>
            <a:spAutoFit/>
          </a:bodyPr>
          <a:lstStyle/>
          <a:p>
            <a:pPr algn="r">
              <a:spcBef>
                <a:spcPct val="50000"/>
              </a:spcBef>
            </a:pPr>
            <a:r>
              <a:rPr lang="en-US" sz="7200" b="1" i="0">
                <a:solidFill>
                  <a:schemeClr val="bg1"/>
                </a:solidFill>
                <a:latin typeface="Felix Titling" pitchFamily="82" charset="0"/>
              </a:rPr>
              <a:t>The Bone                   Health Crisis</a:t>
            </a:r>
          </a:p>
        </p:txBody>
      </p:sp>
      <p:sp>
        <p:nvSpPr>
          <p:cNvPr id="89093" name="Text Box 5"/>
          <p:cNvSpPr txBox="1">
            <a:spLocks noChangeArrowheads="1"/>
          </p:cNvSpPr>
          <p:nvPr/>
        </p:nvSpPr>
        <p:spPr bwMode="auto">
          <a:xfrm>
            <a:off x="3657600" y="2438400"/>
            <a:ext cx="5486400" cy="1189038"/>
          </a:xfrm>
          <a:prstGeom prst="rect">
            <a:avLst/>
          </a:prstGeom>
          <a:solidFill>
            <a:schemeClr val="tx1"/>
          </a:solidFill>
          <a:ln w="9525">
            <a:noFill/>
            <a:miter lim="800000"/>
            <a:headEnd/>
            <a:tailEnd/>
          </a:ln>
          <a:effectLst/>
        </p:spPr>
        <p:txBody>
          <a:bodyPr>
            <a:spAutoFit/>
          </a:bodyPr>
          <a:lstStyle>
            <a:lvl1pPr eaLnBrk="0" hangingPunct="0">
              <a:defRPr sz="2400" i="1">
                <a:solidFill>
                  <a:schemeClr val="tx1"/>
                </a:solidFill>
                <a:latin typeface="Times New Roman" pitchFamily="18" charset="0"/>
                <a:cs typeface="Arial" pitchFamily="34" charset="0"/>
              </a:defRPr>
            </a:lvl1pPr>
            <a:lvl2pPr marL="742950" indent="-285750" eaLnBrk="0" hangingPunct="0">
              <a:defRPr sz="2400" i="1">
                <a:solidFill>
                  <a:schemeClr val="tx1"/>
                </a:solidFill>
                <a:latin typeface="Times New Roman" pitchFamily="18" charset="0"/>
                <a:cs typeface="Arial" pitchFamily="34" charset="0"/>
              </a:defRPr>
            </a:lvl2pPr>
            <a:lvl3pPr marL="1143000" indent="-228600" eaLnBrk="0" hangingPunct="0">
              <a:defRPr sz="2400" i="1">
                <a:solidFill>
                  <a:schemeClr val="tx1"/>
                </a:solidFill>
                <a:latin typeface="Times New Roman" pitchFamily="18" charset="0"/>
                <a:cs typeface="Arial" pitchFamily="34" charset="0"/>
              </a:defRPr>
            </a:lvl3pPr>
            <a:lvl4pPr marL="1600200" indent="-228600" eaLnBrk="0" hangingPunct="0">
              <a:defRPr sz="2400" i="1">
                <a:solidFill>
                  <a:schemeClr val="tx1"/>
                </a:solidFill>
                <a:latin typeface="Times New Roman" pitchFamily="18" charset="0"/>
                <a:cs typeface="Arial" pitchFamily="34" charset="0"/>
              </a:defRPr>
            </a:lvl4pPr>
            <a:lvl5pPr marL="2057400" indent="-228600" eaLnBrk="0" hangingPunct="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pPr eaLnBrk="1" hangingPunct="1">
              <a:defRPr/>
            </a:pPr>
            <a:r>
              <a:rPr lang="en-US" sz="7200" i="0" smtClean="0">
                <a:solidFill>
                  <a:schemeClr val="bg1"/>
                </a:solidFill>
                <a:effectLst>
                  <a:outerShdw blurRad="38100" dist="38100" dir="2700000" algn="tl">
                    <a:srgbClr val="C0C0C0"/>
                  </a:outerShdw>
                </a:effectLst>
              </a:rPr>
              <a:t>+ Opportunity</a:t>
            </a:r>
            <a:endParaRPr lang="en-US" sz="7200" smtClean="0">
              <a:solidFill>
                <a:schemeClr val="bg1"/>
              </a:solidFill>
            </a:endParaRPr>
          </a:p>
        </p:txBody>
      </p:sp>
      <p:sp>
        <p:nvSpPr>
          <p:cNvPr id="16394" name="Text Box 10"/>
          <p:cNvSpPr txBox="1">
            <a:spLocks noChangeArrowheads="1"/>
          </p:cNvSpPr>
          <p:nvPr/>
        </p:nvSpPr>
        <p:spPr bwMode="auto">
          <a:xfrm>
            <a:off x="533400" y="2438400"/>
            <a:ext cx="3200400" cy="1189038"/>
          </a:xfrm>
          <a:prstGeom prst="rect">
            <a:avLst/>
          </a:prstGeom>
          <a:noFill/>
          <a:ln w="0">
            <a:solidFill>
              <a:schemeClr val="tx1"/>
            </a:solidFill>
            <a:miter lim="800000"/>
            <a:headEnd/>
            <a:tailEnd/>
          </a:ln>
        </p:spPr>
        <p:txBody>
          <a:bodyPr>
            <a:spAutoFit/>
          </a:bodyPr>
          <a:lstStyle>
            <a:lvl1pPr eaLnBrk="0" hangingPunct="0">
              <a:defRPr sz="2400" i="1">
                <a:solidFill>
                  <a:schemeClr val="tx1"/>
                </a:solidFill>
                <a:latin typeface="Times New Roman" pitchFamily="18" charset="0"/>
                <a:cs typeface="Arial" pitchFamily="34" charset="0"/>
              </a:defRPr>
            </a:lvl1pPr>
            <a:lvl2pPr marL="742950" indent="-285750" eaLnBrk="0" hangingPunct="0">
              <a:defRPr sz="2400" i="1">
                <a:solidFill>
                  <a:schemeClr val="tx1"/>
                </a:solidFill>
                <a:latin typeface="Times New Roman" pitchFamily="18" charset="0"/>
                <a:cs typeface="Arial" pitchFamily="34" charset="0"/>
              </a:defRPr>
            </a:lvl2pPr>
            <a:lvl3pPr marL="1143000" indent="-228600" eaLnBrk="0" hangingPunct="0">
              <a:defRPr sz="2400" i="1">
                <a:solidFill>
                  <a:schemeClr val="tx1"/>
                </a:solidFill>
                <a:latin typeface="Times New Roman" pitchFamily="18" charset="0"/>
                <a:cs typeface="Arial" pitchFamily="34" charset="0"/>
              </a:defRPr>
            </a:lvl3pPr>
            <a:lvl4pPr marL="1600200" indent="-228600" eaLnBrk="0" hangingPunct="0">
              <a:defRPr sz="2400" i="1">
                <a:solidFill>
                  <a:schemeClr val="tx1"/>
                </a:solidFill>
                <a:latin typeface="Times New Roman" pitchFamily="18" charset="0"/>
                <a:cs typeface="Arial" pitchFamily="34" charset="0"/>
              </a:defRPr>
            </a:lvl4pPr>
            <a:lvl5pPr marL="2057400" indent="-228600" eaLnBrk="0" hangingPunct="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pPr eaLnBrk="1" hangingPunct="1">
              <a:spcBef>
                <a:spcPct val="50000"/>
              </a:spcBef>
              <a:defRPr/>
            </a:pPr>
            <a:r>
              <a:rPr lang="en-US" sz="7200" i="0" smtClean="0">
                <a:solidFill>
                  <a:schemeClr val="bg1"/>
                </a:solidFill>
                <a:effectLst>
                  <a:outerShdw blurRad="38100" dist="38100" dir="2700000" algn="tl">
                    <a:srgbClr val="C0C0C0"/>
                  </a:outerShdw>
                </a:effectLst>
              </a:rPr>
              <a:t>Danger</a:t>
            </a:r>
          </a:p>
        </p:txBody>
      </p:sp>
      <p:sp>
        <p:nvSpPr>
          <p:cNvPr id="16395" name="Line 11"/>
          <p:cNvSpPr>
            <a:spLocks noChangeShapeType="1"/>
          </p:cNvSpPr>
          <p:nvPr/>
        </p:nvSpPr>
        <p:spPr bwMode="auto">
          <a:xfrm>
            <a:off x="6324600" y="2133600"/>
            <a:ext cx="2438400" cy="0"/>
          </a:xfrm>
          <a:prstGeom prst="line">
            <a:avLst/>
          </a:prstGeom>
          <a:noFill/>
          <a:ln w="57150">
            <a:solidFill>
              <a:schemeClr val="bg1"/>
            </a:solidFill>
            <a:round/>
            <a:headEnd/>
            <a:tailEnd/>
          </a:ln>
        </p:spPr>
        <p:txBody>
          <a:bodyPr/>
          <a:lstStyle/>
          <a:p>
            <a:endParaRPr lang="en-US"/>
          </a:p>
        </p:txBody>
      </p:sp>
      <p:sp>
        <p:nvSpPr>
          <p:cNvPr id="13320" name="TextBox 1"/>
          <p:cNvSpPr txBox="1">
            <a:spLocks noChangeArrowheads="1"/>
          </p:cNvSpPr>
          <p:nvPr/>
        </p:nvSpPr>
        <p:spPr bwMode="auto">
          <a:xfrm>
            <a:off x="533400" y="6400800"/>
            <a:ext cx="8140700" cy="430213"/>
          </a:xfrm>
          <a:prstGeom prst="rect">
            <a:avLst/>
          </a:prstGeom>
          <a:noFill/>
          <a:ln w="9525">
            <a:noFill/>
            <a:miter lim="800000"/>
            <a:headEnd/>
            <a:tailEnd/>
          </a:ln>
        </p:spPr>
        <p:txBody>
          <a:bodyPr wrap="none">
            <a:spAutoFit/>
          </a:bodyPr>
          <a:lstStyle/>
          <a:p>
            <a:r>
              <a:rPr lang="en-US">
                <a:solidFill>
                  <a:schemeClr val="bg1"/>
                </a:solidFill>
              </a:rPr>
              <a:t>The cost to US society in 2004 was $840 Billion (JAMA, 2009)</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16395"/>
                                        </p:tgtEl>
                                        <p:attrNameLst>
                                          <p:attrName>style.visibility</p:attrName>
                                        </p:attrNameLst>
                                      </p:cBhvr>
                                      <p:to>
                                        <p:strVal val="visible"/>
                                      </p:to>
                                    </p:set>
                                    <p:anim calcmode="lin" valueType="num">
                                      <p:cBhvr additive="base">
                                        <p:cTn id="7" dur="1000" fill="hold"/>
                                        <p:tgtEl>
                                          <p:spTgt spid="16395"/>
                                        </p:tgtEl>
                                        <p:attrNameLst>
                                          <p:attrName>ppt_x</p:attrName>
                                        </p:attrNameLst>
                                      </p:cBhvr>
                                      <p:tavLst>
                                        <p:tav tm="0">
                                          <p:val>
                                            <p:strVal val="0-#ppt_w/2"/>
                                          </p:val>
                                        </p:tav>
                                        <p:tav tm="100000">
                                          <p:val>
                                            <p:strVal val="#ppt_x"/>
                                          </p:val>
                                        </p:tav>
                                      </p:tavLst>
                                    </p:anim>
                                    <p:anim calcmode="lin" valueType="num">
                                      <p:cBhvr additive="base">
                                        <p:cTn id="8" dur="1000" fill="hold"/>
                                        <p:tgtEl>
                                          <p:spTgt spid="1639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6394"/>
                                        </p:tgtEl>
                                        <p:attrNameLst>
                                          <p:attrName>style.visibility</p:attrName>
                                        </p:attrNameLst>
                                      </p:cBhvr>
                                      <p:to>
                                        <p:strVal val="visible"/>
                                      </p:to>
                                    </p:set>
                                    <p:animEffect transition="in" filter="fade">
                                      <p:cBhvr>
                                        <p:cTn id="12" dur="2000"/>
                                        <p:tgtEl>
                                          <p:spTgt spid="163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9093">
                                            <p:txEl>
                                              <p:pRg st="0" end="0"/>
                                            </p:txEl>
                                          </p:spTgt>
                                        </p:tgtEl>
                                        <p:attrNameLst>
                                          <p:attrName>style.visibility</p:attrName>
                                        </p:attrNameLst>
                                      </p:cBhvr>
                                      <p:to>
                                        <p:strVal val="visible"/>
                                      </p:to>
                                    </p:set>
                                    <p:animEffect transition="in" filter="fade">
                                      <p:cBhvr>
                                        <p:cTn id="17" dur="2000"/>
                                        <p:tgtEl>
                                          <p:spTgt spid="8909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9094"/>
                                        </p:tgtEl>
                                        <p:attrNameLst>
                                          <p:attrName>style.visibility</p:attrName>
                                        </p:attrNameLst>
                                      </p:cBhvr>
                                      <p:to>
                                        <p:strVal val="visible"/>
                                      </p:to>
                                    </p:set>
                                    <p:animEffect transition="in" filter="fade">
                                      <p:cBhvr>
                                        <p:cTn id="22" dur="2000"/>
                                        <p:tgtEl>
                                          <p:spTgt spid="89094"/>
                                        </p:tgtEl>
                                      </p:cBhvr>
                                    </p:animEffect>
                                  </p:childTnLst>
                                </p:cTn>
                              </p:par>
                              <p:par>
                                <p:cTn id="23" presetID="10" presetClass="entr" presetSubtype="0" fill="hold" nodeType="withEffect">
                                  <p:stCondLst>
                                    <p:cond delay="0"/>
                                  </p:stCondLst>
                                  <p:childTnLst>
                                    <p:set>
                                      <p:cBhvr>
                                        <p:cTn id="24" dur="1" fill="hold">
                                          <p:stCondLst>
                                            <p:cond delay="0"/>
                                          </p:stCondLst>
                                        </p:cTn>
                                        <p:tgtEl>
                                          <p:spTgt spid="7184"/>
                                        </p:tgtEl>
                                        <p:attrNameLst>
                                          <p:attrName>style.visibility</p:attrName>
                                        </p:attrNameLst>
                                      </p:cBhvr>
                                      <p:to>
                                        <p:strVal val="visible"/>
                                      </p:to>
                                    </p:set>
                                    <p:animEffect transition="in" filter="fade">
                                      <p:cBhvr>
                                        <p:cTn id="25" dur="2000"/>
                                        <p:tgtEl>
                                          <p:spTgt spid="7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animBg="1"/>
      <p:bldP spid="16395"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bg>
      <p:bgPr>
        <a:solidFill>
          <a:srgbClr val="559FF9"/>
        </a:solidFill>
        <a:effectLst/>
      </p:bgPr>
    </p:bg>
    <p:spTree>
      <p:nvGrpSpPr>
        <p:cNvPr id="1" name=""/>
        <p:cNvGrpSpPr/>
        <p:nvPr/>
      </p:nvGrpSpPr>
      <p:grpSpPr>
        <a:xfrm>
          <a:off x="0" y="0"/>
          <a:ext cx="0" cy="0"/>
          <a:chOff x="0" y="0"/>
          <a:chExt cx="0" cy="0"/>
        </a:xfrm>
      </p:grpSpPr>
      <p:sp>
        <p:nvSpPr>
          <p:cNvPr id="118826" name="Text Box 42"/>
          <p:cNvSpPr txBox="1">
            <a:spLocks noChangeArrowheads="1"/>
          </p:cNvSpPr>
          <p:nvPr/>
        </p:nvSpPr>
        <p:spPr bwMode="auto">
          <a:xfrm>
            <a:off x="1447800" y="5105400"/>
            <a:ext cx="1600200" cy="646113"/>
          </a:xfrm>
          <a:prstGeom prst="rect">
            <a:avLst/>
          </a:prstGeom>
          <a:solidFill>
            <a:srgbClr val="559FF9"/>
          </a:solidFill>
          <a:ln w="9525">
            <a:noFill/>
            <a:miter lim="800000"/>
            <a:headEnd/>
            <a:tailEnd/>
          </a:ln>
          <a:effectLst/>
        </p:spPr>
        <p:txBody>
          <a:bodyPr anchorCtr="1">
            <a:spAutoFit/>
          </a:bodyPr>
          <a:lstStyle/>
          <a:p>
            <a:pPr algn="ctr">
              <a:spcBef>
                <a:spcPct val="50000"/>
              </a:spcBef>
              <a:defRPr/>
            </a:pPr>
            <a:r>
              <a:rPr lang="en-US" sz="1800" i="0" dirty="0">
                <a:solidFill>
                  <a:schemeClr val="bg1"/>
                </a:solidFill>
                <a:latin typeface="Times New Roman" pitchFamily="18" charset="0"/>
                <a:cs typeface="+mn-cs"/>
              </a:rPr>
              <a:t>3/1000ths of    1%</a:t>
            </a:r>
          </a:p>
        </p:txBody>
      </p:sp>
      <p:sp>
        <p:nvSpPr>
          <p:cNvPr id="118797" name="Rectangle 13"/>
          <p:cNvSpPr>
            <a:spLocks noGrp="1" noChangeArrowheads="1"/>
          </p:cNvSpPr>
          <p:nvPr>
            <p:ph type="title"/>
          </p:nvPr>
        </p:nvSpPr>
        <p:spPr>
          <a:xfrm>
            <a:off x="0" y="0"/>
            <a:ext cx="4038600" cy="1371600"/>
          </a:xfrm>
        </p:spPr>
        <p:txBody>
          <a:bodyPr>
            <a:normAutofit fontScale="90000"/>
          </a:bodyPr>
          <a:lstStyle/>
          <a:p>
            <a:pPr eaLnBrk="1" fontAlgn="auto" hangingPunct="1">
              <a:spcAft>
                <a:spcPts val="0"/>
              </a:spcAft>
              <a:defRPr/>
            </a:pPr>
            <a:r>
              <a:rPr lang="en-US" sz="7300" dirty="0">
                <a:solidFill>
                  <a:schemeClr val="accent2"/>
                </a:solidFill>
              </a:rPr>
              <a:t>Timing</a:t>
            </a:r>
            <a:r>
              <a:rPr lang="en-US" sz="6600" dirty="0">
                <a:solidFill>
                  <a:schemeClr val="accent2"/>
                </a:solidFill>
              </a:rPr>
              <a:t>…</a:t>
            </a:r>
          </a:p>
        </p:txBody>
      </p:sp>
      <p:sp>
        <p:nvSpPr>
          <p:cNvPr id="69636" name="Freeform 21"/>
          <p:cNvSpPr>
            <a:spLocks/>
          </p:cNvSpPr>
          <p:nvPr/>
        </p:nvSpPr>
        <p:spPr bwMode="auto">
          <a:xfrm>
            <a:off x="990600" y="1143000"/>
            <a:ext cx="7086600" cy="4660900"/>
          </a:xfrm>
          <a:custGeom>
            <a:avLst/>
            <a:gdLst>
              <a:gd name="T0" fmla="*/ 0 w 4464"/>
              <a:gd name="T1" fmla="*/ 2147483647 h 2936"/>
              <a:gd name="T2" fmla="*/ 2147483647 w 4464"/>
              <a:gd name="T3" fmla="*/ 2147483647 h 2936"/>
              <a:gd name="T4" fmla="*/ 2147483647 w 4464"/>
              <a:gd name="T5" fmla="*/ 2147483647 h 2936"/>
              <a:gd name="T6" fmla="*/ 2147483647 w 4464"/>
              <a:gd name="T7" fmla="*/ 2147483647 h 2936"/>
              <a:gd name="T8" fmla="*/ 2147483647 w 4464"/>
              <a:gd name="T9" fmla="*/ 0 h 2936"/>
              <a:gd name="T10" fmla="*/ 0 60000 65536"/>
              <a:gd name="T11" fmla="*/ 0 60000 65536"/>
              <a:gd name="T12" fmla="*/ 0 60000 65536"/>
              <a:gd name="T13" fmla="*/ 0 60000 65536"/>
              <a:gd name="T14" fmla="*/ 0 60000 65536"/>
              <a:gd name="T15" fmla="*/ 0 w 4464"/>
              <a:gd name="T16" fmla="*/ 0 h 2936"/>
              <a:gd name="T17" fmla="*/ 4464 w 4464"/>
              <a:gd name="T18" fmla="*/ 2936 h 2936"/>
            </a:gdLst>
            <a:ahLst/>
            <a:cxnLst>
              <a:cxn ang="T10">
                <a:pos x="T0" y="T1"/>
              </a:cxn>
              <a:cxn ang="T11">
                <a:pos x="T2" y="T3"/>
              </a:cxn>
              <a:cxn ang="T12">
                <a:pos x="T4" y="T5"/>
              </a:cxn>
              <a:cxn ang="T13">
                <a:pos x="T6" y="T7"/>
              </a:cxn>
              <a:cxn ang="T14">
                <a:pos x="T8" y="T9"/>
              </a:cxn>
            </a:cxnLst>
            <a:rect l="T15" t="T16" r="T17" b="T18"/>
            <a:pathLst>
              <a:path w="4464" h="2936">
                <a:moveTo>
                  <a:pt x="0" y="2928"/>
                </a:moveTo>
                <a:cubicBezTo>
                  <a:pt x="460" y="2932"/>
                  <a:pt x="920" y="2936"/>
                  <a:pt x="1248" y="2832"/>
                </a:cubicBezTo>
                <a:cubicBezTo>
                  <a:pt x="1576" y="2728"/>
                  <a:pt x="1720" y="2672"/>
                  <a:pt x="1968" y="2304"/>
                </a:cubicBezTo>
                <a:cubicBezTo>
                  <a:pt x="2216" y="1936"/>
                  <a:pt x="2320" y="1008"/>
                  <a:pt x="2736" y="624"/>
                </a:cubicBezTo>
                <a:cubicBezTo>
                  <a:pt x="3152" y="240"/>
                  <a:pt x="4176" y="104"/>
                  <a:pt x="4464" y="0"/>
                </a:cubicBezTo>
              </a:path>
            </a:pathLst>
          </a:custGeom>
          <a:noFill/>
          <a:ln w="38100">
            <a:solidFill>
              <a:srgbClr val="003300"/>
            </a:solidFill>
            <a:prstDash val="sysDot"/>
            <a:round/>
            <a:headEnd/>
            <a:tailEnd type="arrow" w="lg" len="lg"/>
          </a:ln>
        </p:spPr>
        <p:txBody>
          <a:bodyPr/>
          <a:lstStyle/>
          <a:p>
            <a:endParaRPr lang="en-US"/>
          </a:p>
        </p:txBody>
      </p:sp>
      <p:sp>
        <p:nvSpPr>
          <p:cNvPr id="69637" name="Oval 22"/>
          <p:cNvSpPr>
            <a:spLocks noChangeArrowheads="1"/>
          </p:cNvSpPr>
          <p:nvPr/>
        </p:nvSpPr>
        <p:spPr bwMode="auto">
          <a:xfrm>
            <a:off x="1295400" y="5638800"/>
            <a:ext cx="304800" cy="304800"/>
          </a:xfrm>
          <a:prstGeom prst="ellipse">
            <a:avLst/>
          </a:prstGeom>
          <a:solidFill>
            <a:srgbClr val="FF3300"/>
          </a:solidFill>
          <a:ln w="9525">
            <a:solidFill>
              <a:schemeClr val="tx1"/>
            </a:solidFill>
            <a:round/>
            <a:headEnd/>
            <a:tailEnd/>
          </a:ln>
        </p:spPr>
        <p:txBody>
          <a:bodyPr wrap="none" anchor="ctr"/>
          <a:lstStyle/>
          <a:p>
            <a:endParaRPr lang="en-US" sz="2400">
              <a:latin typeface="Times New Roman" pitchFamily="18" charset="0"/>
            </a:endParaRPr>
          </a:p>
        </p:txBody>
      </p:sp>
      <p:sp>
        <p:nvSpPr>
          <p:cNvPr id="69638" name="Text Box 23"/>
          <p:cNvSpPr txBox="1">
            <a:spLocks noChangeArrowheads="1"/>
          </p:cNvSpPr>
          <p:nvPr/>
        </p:nvSpPr>
        <p:spPr bwMode="auto">
          <a:xfrm>
            <a:off x="228600" y="1828800"/>
            <a:ext cx="3733800" cy="466725"/>
          </a:xfrm>
          <a:prstGeom prst="rect">
            <a:avLst/>
          </a:prstGeom>
          <a:solidFill>
            <a:schemeClr val="tx2"/>
          </a:solidFill>
          <a:ln w="9525">
            <a:solidFill>
              <a:srgbClr val="FF0000"/>
            </a:solidFill>
            <a:miter lim="800000"/>
            <a:headEnd/>
            <a:tailEnd/>
          </a:ln>
        </p:spPr>
        <p:txBody>
          <a:bodyPr>
            <a:spAutoFit/>
          </a:bodyPr>
          <a:lstStyle/>
          <a:p>
            <a:pPr>
              <a:spcBef>
                <a:spcPct val="50000"/>
              </a:spcBef>
            </a:pPr>
            <a:r>
              <a:rPr lang="en-US" sz="2400" i="0">
                <a:solidFill>
                  <a:schemeClr val="bg1"/>
                </a:solidFill>
                <a:latin typeface="Wide Latin" pitchFamily="18" charset="0"/>
              </a:rPr>
              <a:t>Sales Volume</a:t>
            </a:r>
          </a:p>
        </p:txBody>
      </p:sp>
      <p:sp>
        <p:nvSpPr>
          <p:cNvPr id="69639" name="Text Box 26"/>
          <p:cNvSpPr txBox="1">
            <a:spLocks noChangeArrowheads="1"/>
          </p:cNvSpPr>
          <p:nvPr/>
        </p:nvSpPr>
        <p:spPr bwMode="auto">
          <a:xfrm>
            <a:off x="5486400" y="5562600"/>
            <a:ext cx="1676400" cy="466725"/>
          </a:xfrm>
          <a:prstGeom prst="rect">
            <a:avLst/>
          </a:prstGeom>
          <a:solidFill>
            <a:schemeClr val="tx2"/>
          </a:solidFill>
          <a:ln w="9525">
            <a:solidFill>
              <a:srgbClr val="FF0000"/>
            </a:solidFill>
            <a:miter lim="800000"/>
            <a:headEnd/>
            <a:tailEnd/>
          </a:ln>
        </p:spPr>
        <p:txBody>
          <a:bodyPr>
            <a:spAutoFit/>
          </a:bodyPr>
          <a:lstStyle/>
          <a:p>
            <a:pPr>
              <a:spcBef>
                <a:spcPct val="50000"/>
              </a:spcBef>
            </a:pPr>
            <a:r>
              <a:rPr lang="en-US" sz="2400" i="0">
                <a:solidFill>
                  <a:schemeClr val="bg1"/>
                </a:solidFill>
                <a:latin typeface="Wide Latin" pitchFamily="18" charset="0"/>
              </a:rPr>
              <a:t>Time</a:t>
            </a:r>
          </a:p>
        </p:txBody>
      </p:sp>
      <p:sp>
        <p:nvSpPr>
          <p:cNvPr id="69640" name="Line 27"/>
          <p:cNvSpPr>
            <a:spLocks noChangeShapeType="1"/>
          </p:cNvSpPr>
          <p:nvPr/>
        </p:nvSpPr>
        <p:spPr bwMode="auto">
          <a:xfrm flipV="1">
            <a:off x="3048000" y="5791200"/>
            <a:ext cx="1981200" cy="0"/>
          </a:xfrm>
          <a:prstGeom prst="line">
            <a:avLst/>
          </a:prstGeom>
          <a:noFill/>
          <a:ln w="101600">
            <a:solidFill>
              <a:schemeClr val="bg1"/>
            </a:solidFill>
            <a:round/>
            <a:headEnd/>
            <a:tailEnd type="triangle" w="med" len="med"/>
          </a:ln>
        </p:spPr>
        <p:txBody>
          <a:bodyPr/>
          <a:lstStyle/>
          <a:p>
            <a:endParaRPr lang="en-US"/>
          </a:p>
        </p:txBody>
      </p:sp>
      <p:sp>
        <p:nvSpPr>
          <p:cNvPr id="118812" name="Text Box 28"/>
          <p:cNvSpPr txBox="1">
            <a:spLocks noChangeArrowheads="1"/>
          </p:cNvSpPr>
          <p:nvPr/>
        </p:nvSpPr>
        <p:spPr bwMode="auto">
          <a:xfrm>
            <a:off x="4267200" y="4724400"/>
            <a:ext cx="2590800" cy="830263"/>
          </a:xfrm>
          <a:prstGeom prst="rect">
            <a:avLst/>
          </a:prstGeom>
          <a:noFill/>
          <a:ln w="9525">
            <a:noFill/>
            <a:miter lim="800000"/>
            <a:headEnd/>
            <a:tailEnd/>
          </a:ln>
        </p:spPr>
        <p:txBody>
          <a:bodyPr>
            <a:spAutoFit/>
          </a:bodyPr>
          <a:lstStyle/>
          <a:p>
            <a:pPr>
              <a:spcBef>
                <a:spcPct val="50000"/>
              </a:spcBef>
            </a:pPr>
            <a:r>
              <a:rPr lang="en-US" sz="2400" b="1" i="0">
                <a:solidFill>
                  <a:schemeClr val="bg1"/>
                </a:solidFill>
                <a:latin typeface="Times New Roman" pitchFamily="18" charset="0"/>
              </a:rPr>
              <a:t>$10.4 Billion </a:t>
            </a:r>
            <a:r>
              <a:rPr lang="en-US" sz="2400" i="0">
                <a:solidFill>
                  <a:schemeClr val="bg1"/>
                </a:solidFill>
                <a:latin typeface="Times New Roman" pitchFamily="18" charset="0"/>
              </a:rPr>
              <a:t>Osteoporosis Meds</a:t>
            </a:r>
          </a:p>
        </p:txBody>
      </p:sp>
      <p:sp>
        <p:nvSpPr>
          <p:cNvPr id="118813" name="Text Box 29"/>
          <p:cNvSpPr txBox="1">
            <a:spLocks noChangeArrowheads="1"/>
          </p:cNvSpPr>
          <p:nvPr/>
        </p:nvSpPr>
        <p:spPr bwMode="auto">
          <a:xfrm>
            <a:off x="4572000" y="3962400"/>
            <a:ext cx="3810000" cy="1570038"/>
          </a:xfrm>
          <a:prstGeom prst="rect">
            <a:avLst/>
          </a:prstGeom>
          <a:noFill/>
          <a:ln w="9525">
            <a:noFill/>
            <a:miter lim="800000"/>
            <a:headEnd/>
            <a:tailEnd/>
          </a:ln>
        </p:spPr>
        <p:txBody>
          <a:bodyPr>
            <a:spAutoFit/>
          </a:bodyPr>
          <a:lstStyle/>
          <a:p>
            <a:pPr>
              <a:spcBef>
                <a:spcPct val="50000"/>
              </a:spcBef>
            </a:pPr>
            <a:r>
              <a:rPr lang="en-US" sz="4000" b="1" i="0">
                <a:solidFill>
                  <a:schemeClr val="bg1"/>
                </a:solidFill>
                <a:latin typeface="Times New Roman" pitchFamily="18" charset="0"/>
              </a:rPr>
              <a:t>$20.8</a:t>
            </a:r>
            <a:r>
              <a:rPr lang="en-US" sz="2800" b="1" i="0">
                <a:solidFill>
                  <a:schemeClr val="bg1"/>
                </a:solidFill>
                <a:latin typeface="Times New Roman" pitchFamily="18" charset="0"/>
              </a:rPr>
              <a:t> Billion (</a:t>
            </a:r>
            <a:r>
              <a:rPr lang="en-US" sz="2800" i="0">
                <a:solidFill>
                  <a:schemeClr val="bg1"/>
                </a:solidFill>
                <a:latin typeface="Times New Roman" pitchFamily="18" charset="0"/>
              </a:rPr>
              <a:t>Potential Osteoporosis Market)</a:t>
            </a:r>
          </a:p>
        </p:txBody>
      </p:sp>
      <p:sp>
        <p:nvSpPr>
          <p:cNvPr id="118814" name="Text Box 30"/>
          <p:cNvSpPr txBox="1">
            <a:spLocks noChangeArrowheads="1"/>
          </p:cNvSpPr>
          <p:nvPr/>
        </p:nvSpPr>
        <p:spPr bwMode="auto">
          <a:xfrm>
            <a:off x="3962400" y="1597025"/>
            <a:ext cx="5181600" cy="830263"/>
          </a:xfrm>
          <a:prstGeom prst="rect">
            <a:avLst/>
          </a:prstGeom>
          <a:noFill/>
          <a:ln w="9525">
            <a:noFill/>
            <a:miter lim="800000"/>
            <a:headEnd/>
            <a:tailEnd/>
          </a:ln>
          <a:effectLst/>
        </p:spPr>
        <p:txBody>
          <a:bodyPr anchor="ctr" anchorCtr="1">
            <a:spAutoFit/>
          </a:bodyPr>
          <a:lstStyle/>
          <a:p>
            <a:pPr>
              <a:spcBef>
                <a:spcPct val="50000"/>
              </a:spcBef>
              <a:defRPr/>
            </a:pPr>
            <a:r>
              <a:rPr lang="en-US" sz="4400" b="1" i="0" u="sng" dirty="0">
                <a:solidFill>
                  <a:srgbClr val="FFC000"/>
                </a:solidFill>
                <a:effectLst>
                  <a:outerShdw blurRad="215900" sx="106000" sy="106000" algn="ctr" rotWithShape="0">
                    <a:schemeClr val="bg1">
                      <a:alpha val="45000"/>
                    </a:schemeClr>
                  </a:outerShdw>
                </a:effectLst>
                <a:latin typeface="Times New Roman" pitchFamily="18" charset="0"/>
                <a:cs typeface="+mn-cs"/>
              </a:rPr>
              <a:t>$</a:t>
            </a:r>
            <a:r>
              <a:rPr lang="en-US" sz="4800" b="1" i="0" u="sng" dirty="0">
                <a:solidFill>
                  <a:srgbClr val="FFC000"/>
                </a:solidFill>
                <a:effectLst>
                  <a:outerShdw blurRad="215900" sx="106000" sy="106000" algn="ctr" rotWithShape="0">
                    <a:schemeClr val="bg1">
                      <a:alpha val="45000"/>
                    </a:schemeClr>
                  </a:outerShdw>
                </a:effectLst>
                <a:latin typeface="Times New Roman" pitchFamily="18" charset="0"/>
                <a:cs typeface="+mn-cs"/>
              </a:rPr>
              <a:t>100,000,000,000.</a:t>
            </a:r>
            <a:r>
              <a:rPr lang="en-US" sz="4800" b="1" i="0" u="sng" baseline="30000" dirty="0">
                <a:solidFill>
                  <a:srgbClr val="FFC000"/>
                </a:solidFill>
                <a:effectLst>
                  <a:outerShdw blurRad="215900" sx="106000" sy="106000" algn="ctr" rotWithShape="0">
                    <a:schemeClr val="bg1">
                      <a:alpha val="45000"/>
                    </a:schemeClr>
                  </a:outerShdw>
                </a:effectLst>
                <a:latin typeface="Times New Roman" pitchFamily="18" charset="0"/>
                <a:cs typeface="+mn-cs"/>
              </a:rPr>
              <a:t>00</a:t>
            </a:r>
          </a:p>
        </p:txBody>
      </p:sp>
      <p:sp>
        <p:nvSpPr>
          <p:cNvPr id="118815" name="Rectangle 31"/>
          <p:cNvSpPr>
            <a:spLocks noChangeArrowheads="1"/>
          </p:cNvSpPr>
          <p:nvPr/>
        </p:nvSpPr>
        <p:spPr bwMode="auto">
          <a:xfrm>
            <a:off x="3733800" y="152400"/>
            <a:ext cx="4953000" cy="1371600"/>
          </a:xfrm>
          <a:prstGeom prst="rect">
            <a:avLst/>
          </a:prstGeom>
          <a:noFill/>
          <a:ln w="9525">
            <a:noFill/>
            <a:miter lim="800000"/>
            <a:headEnd/>
            <a:tailEnd/>
          </a:ln>
          <a:effectLst/>
        </p:spPr>
        <p:txBody>
          <a:bodyPr lIns="92075" tIns="46038" rIns="92075" bIns="46038" anchor="ctr"/>
          <a:lstStyle/>
          <a:p>
            <a:pPr>
              <a:lnSpc>
                <a:spcPct val="70000"/>
              </a:lnSpc>
              <a:defRPr/>
            </a:pPr>
            <a:r>
              <a:rPr lang="en-US" sz="6600" b="1" i="0" dirty="0">
                <a:solidFill>
                  <a:schemeClr val="accent2"/>
                </a:solidFill>
                <a:effectLst>
                  <a:outerShdw blurRad="127000" sx="107000" sy="107000" algn="ctr" rotWithShape="0">
                    <a:srgbClr val="000000">
                      <a:alpha val="56000"/>
                    </a:srgbClr>
                  </a:outerShdw>
                </a:effectLst>
                <a:latin typeface="Arial Narrow" pitchFamily="34" charset="0"/>
                <a:cs typeface="+mn-cs"/>
              </a:rPr>
              <a:t>Ground Floor</a:t>
            </a:r>
          </a:p>
        </p:txBody>
      </p:sp>
      <p:sp>
        <p:nvSpPr>
          <p:cNvPr id="118816" name="Text Box 32"/>
          <p:cNvSpPr txBox="1">
            <a:spLocks noChangeArrowheads="1"/>
          </p:cNvSpPr>
          <p:nvPr/>
        </p:nvSpPr>
        <p:spPr bwMode="auto">
          <a:xfrm>
            <a:off x="914400" y="4267200"/>
            <a:ext cx="2590800" cy="914400"/>
          </a:xfrm>
          <a:prstGeom prst="rect">
            <a:avLst/>
          </a:prstGeom>
          <a:solidFill>
            <a:srgbClr val="559FF9"/>
          </a:solidFill>
          <a:ln w="9525">
            <a:noFill/>
            <a:miter lim="800000"/>
            <a:headEnd/>
            <a:tailEnd/>
          </a:ln>
          <a:effectLst/>
        </p:spPr>
        <p:txBody>
          <a:bodyPr anchorCtr="1">
            <a:spAutoFit/>
          </a:bodyPr>
          <a:lstStyle/>
          <a:p>
            <a:pPr>
              <a:spcBef>
                <a:spcPct val="50000"/>
              </a:spcBef>
              <a:defRPr/>
            </a:pPr>
            <a:r>
              <a:rPr lang="en-US" sz="5400" i="0" dirty="0">
                <a:solidFill>
                  <a:srgbClr val="FF3300"/>
                </a:solidFill>
                <a:effectLst>
                  <a:outerShdw blurRad="50800" dist="50800" dir="5400000" algn="ctr" rotWithShape="0">
                    <a:srgbClr val="000000">
                      <a:alpha val="56000"/>
                    </a:srgbClr>
                  </a:outerShdw>
                </a:effectLst>
                <a:latin typeface="Times New Roman" pitchFamily="18" charset="0"/>
                <a:cs typeface="+mn-cs"/>
              </a:rPr>
              <a:t>0.003%</a:t>
            </a:r>
            <a:endParaRPr lang="en-US" sz="2000" i="0" dirty="0">
              <a:solidFill>
                <a:srgbClr val="FF3300"/>
              </a:solidFill>
              <a:effectLst>
                <a:outerShdw blurRad="50800" dist="50800" dir="5400000" algn="ctr" rotWithShape="0">
                  <a:srgbClr val="000000">
                    <a:alpha val="56000"/>
                  </a:srgbClr>
                </a:outerShdw>
              </a:effectLst>
              <a:latin typeface="Times New Roman" pitchFamily="18" charset="0"/>
              <a:cs typeface="+mn-cs"/>
            </a:endParaRPr>
          </a:p>
        </p:txBody>
      </p:sp>
      <p:sp>
        <p:nvSpPr>
          <p:cNvPr id="118818" name="Text Box 34"/>
          <p:cNvSpPr txBox="1">
            <a:spLocks noChangeArrowheads="1"/>
          </p:cNvSpPr>
          <p:nvPr/>
        </p:nvSpPr>
        <p:spPr bwMode="auto">
          <a:xfrm>
            <a:off x="5105400" y="2438400"/>
            <a:ext cx="4038600" cy="1570038"/>
          </a:xfrm>
          <a:prstGeom prst="rect">
            <a:avLst/>
          </a:prstGeom>
          <a:noFill/>
          <a:ln w="9525">
            <a:noFill/>
            <a:miter lim="800000"/>
            <a:headEnd/>
            <a:tailEnd/>
          </a:ln>
        </p:spPr>
        <p:txBody>
          <a:bodyPr anchorCtr="1">
            <a:spAutoFit/>
          </a:bodyPr>
          <a:lstStyle/>
          <a:p>
            <a:pPr>
              <a:spcBef>
                <a:spcPct val="50000"/>
              </a:spcBef>
            </a:pPr>
            <a:r>
              <a:rPr lang="en-US" sz="3200" b="1" i="0">
                <a:solidFill>
                  <a:srgbClr val="FFC000"/>
                </a:solidFill>
                <a:latin typeface="Times New Roman" pitchFamily="18" charset="0"/>
              </a:rPr>
              <a:t>($100 Billion)         Bone and Inflammation Market</a:t>
            </a:r>
          </a:p>
        </p:txBody>
      </p:sp>
      <p:sp>
        <p:nvSpPr>
          <p:cNvPr id="69647" name="Line 24"/>
          <p:cNvSpPr>
            <a:spLocks noChangeShapeType="1"/>
          </p:cNvSpPr>
          <p:nvPr/>
        </p:nvSpPr>
        <p:spPr bwMode="auto">
          <a:xfrm flipV="1">
            <a:off x="914400" y="2438400"/>
            <a:ext cx="0" cy="2590800"/>
          </a:xfrm>
          <a:prstGeom prst="line">
            <a:avLst/>
          </a:prstGeom>
          <a:noFill/>
          <a:ln w="82550">
            <a:solidFill>
              <a:schemeClr val="bg1"/>
            </a:solidFill>
            <a:round/>
            <a:headEnd/>
            <a:tailEnd type="triangle" w="med" len="med"/>
          </a:ln>
        </p:spPr>
        <p:txBody>
          <a:bodyPr/>
          <a:lstStyle/>
          <a:p>
            <a:endParaRPr lang="en-US"/>
          </a:p>
        </p:txBody>
      </p:sp>
      <p:sp>
        <p:nvSpPr>
          <p:cNvPr id="118819" name="Oval 35"/>
          <p:cNvSpPr>
            <a:spLocks noChangeArrowheads="1"/>
          </p:cNvSpPr>
          <p:nvPr/>
        </p:nvSpPr>
        <p:spPr bwMode="auto">
          <a:xfrm>
            <a:off x="7086600" y="1219200"/>
            <a:ext cx="304800" cy="304800"/>
          </a:xfrm>
          <a:prstGeom prst="ellipse">
            <a:avLst/>
          </a:prstGeom>
          <a:solidFill>
            <a:schemeClr val="accent1"/>
          </a:solidFill>
          <a:ln w="9525">
            <a:solidFill>
              <a:schemeClr val="tx1"/>
            </a:solidFill>
            <a:round/>
            <a:headEnd/>
            <a:tailEnd/>
          </a:ln>
        </p:spPr>
        <p:txBody>
          <a:bodyPr wrap="none" anchor="ctr"/>
          <a:lstStyle/>
          <a:p>
            <a:endParaRPr lang="en-US" sz="2400">
              <a:latin typeface="Times New Roman" pitchFamily="18" charset="0"/>
            </a:endParaRPr>
          </a:p>
        </p:txBody>
      </p:sp>
      <p:sp>
        <p:nvSpPr>
          <p:cNvPr id="118820" name="Oval 36"/>
          <p:cNvSpPr>
            <a:spLocks noChangeArrowheads="1"/>
          </p:cNvSpPr>
          <p:nvPr/>
        </p:nvSpPr>
        <p:spPr bwMode="auto">
          <a:xfrm>
            <a:off x="4191000" y="4191000"/>
            <a:ext cx="304800" cy="304800"/>
          </a:xfrm>
          <a:prstGeom prst="ellipse">
            <a:avLst/>
          </a:prstGeom>
          <a:solidFill>
            <a:schemeClr val="accent1"/>
          </a:solidFill>
          <a:ln w="9525">
            <a:solidFill>
              <a:schemeClr val="tx1"/>
            </a:solidFill>
            <a:round/>
            <a:headEnd/>
            <a:tailEnd/>
          </a:ln>
        </p:spPr>
        <p:txBody>
          <a:bodyPr wrap="none" anchor="ctr"/>
          <a:lstStyle/>
          <a:p>
            <a:endParaRPr lang="en-US" sz="2400">
              <a:latin typeface="Times New Roman" pitchFamily="18" charset="0"/>
            </a:endParaRPr>
          </a:p>
        </p:txBody>
      </p:sp>
      <p:sp>
        <p:nvSpPr>
          <p:cNvPr id="118821" name="Oval 37"/>
          <p:cNvSpPr>
            <a:spLocks noChangeArrowheads="1"/>
          </p:cNvSpPr>
          <p:nvPr/>
        </p:nvSpPr>
        <p:spPr bwMode="auto">
          <a:xfrm>
            <a:off x="3733800" y="4953000"/>
            <a:ext cx="304800" cy="304800"/>
          </a:xfrm>
          <a:prstGeom prst="ellipse">
            <a:avLst/>
          </a:prstGeom>
          <a:solidFill>
            <a:schemeClr val="accent1"/>
          </a:solidFill>
          <a:ln w="9525">
            <a:solidFill>
              <a:schemeClr val="tx1"/>
            </a:solidFill>
            <a:round/>
            <a:headEnd/>
            <a:tailEnd/>
          </a:ln>
        </p:spPr>
        <p:txBody>
          <a:bodyPr wrap="none" anchor="ctr"/>
          <a:lstStyle/>
          <a:p>
            <a:endParaRPr lang="en-US" sz="2400">
              <a:latin typeface="Times New Roman" pitchFamily="18" charset="0"/>
            </a:endParaRPr>
          </a:p>
        </p:txBody>
      </p:sp>
      <p:sp>
        <p:nvSpPr>
          <p:cNvPr id="118822" name="Text Box 38"/>
          <p:cNvSpPr txBox="1">
            <a:spLocks noChangeArrowheads="1"/>
          </p:cNvSpPr>
          <p:nvPr/>
        </p:nvSpPr>
        <p:spPr bwMode="auto">
          <a:xfrm>
            <a:off x="4419600" y="2743200"/>
            <a:ext cx="5029200" cy="2400300"/>
          </a:xfrm>
          <a:prstGeom prst="rect">
            <a:avLst/>
          </a:prstGeom>
          <a:noFill/>
          <a:ln w="9525">
            <a:noFill/>
            <a:miter lim="800000"/>
            <a:headEnd/>
            <a:tailEnd/>
          </a:ln>
          <a:effectLst/>
        </p:spPr>
        <p:txBody>
          <a:bodyPr>
            <a:spAutoFit/>
          </a:bodyPr>
          <a:lstStyle/>
          <a:p>
            <a:pPr algn="ctr">
              <a:spcBef>
                <a:spcPct val="50000"/>
              </a:spcBef>
              <a:defRPr/>
            </a:pPr>
            <a:r>
              <a:rPr lang="en-US" sz="2400" i="0" dirty="0">
                <a:solidFill>
                  <a:srgbClr val="FF3300"/>
                </a:solidFill>
                <a:latin typeface="Wide Latin" pitchFamily="18" charset="0"/>
                <a:cs typeface="+mn-cs"/>
              </a:rPr>
              <a:t>What part of…</a:t>
            </a:r>
          </a:p>
          <a:p>
            <a:pPr algn="ctr">
              <a:spcBef>
                <a:spcPct val="50000"/>
              </a:spcBef>
              <a:defRPr/>
            </a:pPr>
            <a:r>
              <a:rPr lang="en-US" sz="3600" i="0" dirty="0">
                <a:solidFill>
                  <a:srgbClr val="FF3300"/>
                </a:solidFill>
                <a:effectLst>
                  <a:outerShdw blurRad="38100" dist="38100" dir="2700000" algn="tl">
                    <a:srgbClr val="000000"/>
                  </a:outerShdw>
                </a:effectLst>
                <a:latin typeface="Wide Latin" pitchFamily="18" charset="0"/>
                <a:cs typeface="+mn-cs"/>
              </a:rPr>
              <a:t>$100+ Billion </a:t>
            </a:r>
          </a:p>
          <a:p>
            <a:pPr algn="ctr">
              <a:spcBef>
                <a:spcPct val="50000"/>
              </a:spcBef>
              <a:defRPr/>
            </a:pPr>
            <a:r>
              <a:rPr lang="en-US" sz="2400" i="0" dirty="0">
                <a:solidFill>
                  <a:srgbClr val="FF3300"/>
                </a:solidFill>
                <a:latin typeface="Wide Latin" pitchFamily="18" charset="0"/>
                <a:cs typeface="+mn-cs"/>
              </a:rPr>
              <a:t>will be </a:t>
            </a:r>
            <a:r>
              <a:rPr lang="en-US" sz="2400" i="0" u="sng" dirty="0">
                <a:solidFill>
                  <a:srgbClr val="FF3300"/>
                </a:solidFill>
                <a:latin typeface="Wide Latin" pitchFamily="18" charset="0"/>
                <a:cs typeface="+mn-cs"/>
              </a:rPr>
              <a:t>yours</a:t>
            </a:r>
            <a:r>
              <a:rPr lang="en-US" sz="2400" i="0" dirty="0">
                <a:solidFill>
                  <a:srgbClr val="FF3300"/>
                </a:solidFill>
                <a:latin typeface="Wide Latin" pitchFamily="18" charset="0"/>
                <a:cs typeface="+mn-cs"/>
              </a:rPr>
              <a:t>?</a:t>
            </a:r>
          </a:p>
        </p:txBody>
      </p:sp>
      <p:sp>
        <p:nvSpPr>
          <p:cNvPr id="118823" name="Line 39"/>
          <p:cNvSpPr>
            <a:spLocks noChangeShapeType="1"/>
          </p:cNvSpPr>
          <p:nvPr/>
        </p:nvSpPr>
        <p:spPr bwMode="auto">
          <a:xfrm flipV="1">
            <a:off x="2819400" y="1752600"/>
            <a:ext cx="2286000" cy="2514600"/>
          </a:xfrm>
          <a:prstGeom prst="line">
            <a:avLst/>
          </a:prstGeom>
          <a:noFill/>
          <a:ln w="44450">
            <a:solidFill>
              <a:srgbClr val="FF3300"/>
            </a:solidFill>
            <a:round/>
            <a:headEnd/>
            <a:tailEnd type="triangle" w="med" len="med"/>
          </a:ln>
        </p:spPr>
        <p:txBody>
          <a:bodyPr/>
          <a:lstStyle/>
          <a:p>
            <a:endParaRPr lang="en-US"/>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812"/>
                                        </p:tgtEl>
                                        <p:attrNameLst>
                                          <p:attrName>style.visibility</p:attrName>
                                        </p:attrNameLst>
                                      </p:cBhvr>
                                      <p:to>
                                        <p:strVal val="visible"/>
                                      </p:to>
                                    </p:set>
                                    <p:animEffect transition="in" filter="fade">
                                      <p:cBhvr>
                                        <p:cTn id="7" dur="2000"/>
                                        <p:tgtEl>
                                          <p:spTgt spid="11881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8821"/>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1" nodeType="clickEffect">
                                  <p:stCondLst>
                                    <p:cond delay="0"/>
                                  </p:stCondLst>
                                  <p:childTnLst>
                                    <p:animEffect transition="out" filter="fade">
                                      <p:cBhvr>
                                        <p:cTn id="13" dur="2000"/>
                                        <p:tgtEl>
                                          <p:spTgt spid="118812"/>
                                        </p:tgtEl>
                                      </p:cBhvr>
                                    </p:animEffect>
                                    <p:set>
                                      <p:cBhvr>
                                        <p:cTn id="14" dur="1" fill="hold">
                                          <p:stCondLst>
                                            <p:cond delay="1999"/>
                                          </p:stCondLst>
                                        </p:cTn>
                                        <p:tgtEl>
                                          <p:spTgt spid="118812"/>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000"/>
                                        <p:tgtEl>
                                          <p:spTgt spid="118821"/>
                                        </p:tgtEl>
                                      </p:cBhvr>
                                    </p:animEffect>
                                    <p:set>
                                      <p:cBhvr>
                                        <p:cTn id="17" dur="1" fill="hold">
                                          <p:stCondLst>
                                            <p:cond delay="1999"/>
                                          </p:stCondLst>
                                        </p:cTn>
                                        <p:tgtEl>
                                          <p:spTgt spid="118821"/>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18813"/>
                                        </p:tgtEl>
                                        <p:attrNameLst>
                                          <p:attrName>style.visibility</p:attrName>
                                        </p:attrNameLst>
                                      </p:cBhvr>
                                      <p:to>
                                        <p:strVal val="visible"/>
                                      </p:to>
                                    </p:set>
                                    <p:animEffect transition="in" filter="fade">
                                      <p:cBhvr>
                                        <p:cTn id="20" dur="2000"/>
                                        <p:tgtEl>
                                          <p:spTgt spid="118813"/>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1882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2" fill="hold" grpId="0" nodeType="clickEffect">
                                  <p:stCondLst>
                                    <p:cond delay="0"/>
                                  </p:stCondLst>
                                  <p:childTnLst>
                                    <p:set>
                                      <p:cBhvr>
                                        <p:cTn id="26" dur="1" fill="hold">
                                          <p:stCondLst>
                                            <p:cond delay="0"/>
                                          </p:stCondLst>
                                        </p:cTn>
                                        <p:tgtEl>
                                          <p:spTgt spid="118819"/>
                                        </p:tgtEl>
                                        <p:attrNameLst>
                                          <p:attrName>style.visibility</p:attrName>
                                        </p:attrNameLst>
                                      </p:cBhvr>
                                      <p:to>
                                        <p:strVal val="visible"/>
                                      </p:to>
                                    </p:set>
                                    <p:anim calcmode="lin" valueType="num">
                                      <p:cBhvr additive="base">
                                        <p:cTn id="27" dur="500" fill="hold"/>
                                        <p:tgtEl>
                                          <p:spTgt spid="118819"/>
                                        </p:tgtEl>
                                        <p:attrNameLst>
                                          <p:attrName>ppt_x</p:attrName>
                                        </p:attrNameLst>
                                      </p:cBhvr>
                                      <p:tavLst>
                                        <p:tav tm="0">
                                          <p:val>
                                            <p:strVal val="0-#ppt_w/2"/>
                                          </p:val>
                                        </p:tav>
                                        <p:tav tm="100000">
                                          <p:val>
                                            <p:strVal val="#ppt_x"/>
                                          </p:val>
                                        </p:tav>
                                      </p:tavLst>
                                    </p:anim>
                                    <p:anim calcmode="lin" valueType="num">
                                      <p:cBhvr additive="base">
                                        <p:cTn id="28" dur="500" fill="hold"/>
                                        <p:tgtEl>
                                          <p:spTgt spid="118819"/>
                                        </p:tgtEl>
                                        <p:attrNameLst>
                                          <p:attrName>ppt_y</p:attrName>
                                        </p:attrNameLst>
                                      </p:cBhvr>
                                      <p:tavLst>
                                        <p:tav tm="0">
                                          <p:val>
                                            <p:strVal val="1+#ppt_h/2"/>
                                          </p:val>
                                        </p:tav>
                                        <p:tav tm="100000">
                                          <p:val>
                                            <p:strVal val="#ppt_y"/>
                                          </p:val>
                                        </p:tav>
                                      </p:tavLst>
                                    </p:anim>
                                  </p:childTnLst>
                                </p:cTn>
                              </p:par>
                              <p:par>
                                <p:cTn id="29" presetID="10" presetClass="exit" presetSubtype="0" fill="hold" grpId="1" nodeType="withEffect">
                                  <p:stCondLst>
                                    <p:cond delay="0"/>
                                  </p:stCondLst>
                                  <p:childTnLst>
                                    <p:animEffect transition="out" filter="fade">
                                      <p:cBhvr>
                                        <p:cTn id="30" dur="2000"/>
                                        <p:tgtEl>
                                          <p:spTgt spid="118813"/>
                                        </p:tgtEl>
                                      </p:cBhvr>
                                    </p:animEffect>
                                    <p:set>
                                      <p:cBhvr>
                                        <p:cTn id="31" dur="1" fill="hold">
                                          <p:stCondLst>
                                            <p:cond delay="1999"/>
                                          </p:stCondLst>
                                        </p:cTn>
                                        <p:tgtEl>
                                          <p:spTgt spid="11881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2000"/>
                                        <p:tgtEl>
                                          <p:spTgt spid="118820"/>
                                        </p:tgtEl>
                                      </p:cBhvr>
                                    </p:animEffect>
                                    <p:set>
                                      <p:cBhvr>
                                        <p:cTn id="34" dur="1" fill="hold">
                                          <p:stCondLst>
                                            <p:cond delay="1999"/>
                                          </p:stCondLst>
                                        </p:cTn>
                                        <p:tgtEl>
                                          <p:spTgt spid="118820"/>
                                        </p:tgtEl>
                                        <p:attrNameLst>
                                          <p:attrName>style.visibility</p:attrName>
                                        </p:attrNameLst>
                                      </p:cBhvr>
                                      <p:to>
                                        <p:strVal val="hidden"/>
                                      </p:to>
                                    </p:set>
                                  </p:childTnLst>
                                </p:cTn>
                              </p:par>
                              <p:par>
                                <p:cTn id="35" presetID="45" presetClass="entr" presetSubtype="0" fill="hold" grpId="0" nodeType="withEffect">
                                  <p:stCondLst>
                                    <p:cond delay="0"/>
                                  </p:stCondLst>
                                  <p:iterate type="lt">
                                    <p:tmPct val="10000"/>
                                  </p:iterate>
                                  <p:childTnLst>
                                    <p:set>
                                      <p:cBhvr>
                                        <p:cTn id="36" dur="1" fill="hold">
                                          <p:stCondLst>
                                            <p:cond delay="0"/>
                                          </p:stCondLst>
                                        </p:cTn>
                                        <p:tgtEl>
                                          <p:spTgt spid="118814"/>
                                        </p:tgtEl>
                                        <p:attrNameLst>
                                          <p:attrName>style.visibility</p:attrName>
                                        </p:attrNameLst>
                                      </p:cBhvr>
                                      <p:to>
                                        <p:strVal val="visible"/>
                                      </p:to>
                                    </p:set>
                                    <p:animEffect transition="in" filter="fade">
                                      <p:cBhvr>
                                        <p:cTn id="37" dur="2000"/>
                                        <p:tgtEl>
                                          <p:spTgt spid="118814"/>
                                        </p:tgtEl>
                                      </p:cBhvr>
                                    </p:animEffect>
                                    <p:anim calcmode="lin" valueType="num">
                                      <p:cBhvr>
                                        <p:cTn id="38" dur="2000" fill="hold"/>
                                        <p:tgtEl>
                                          <p:spTgt spid="118814"/>
                                        </p:tgtEl>
                                        <p:attrNameLst>
                                          <p:attrName>ppt_w</p:attrName>
                                        </p:attrNameLst>
                                      </p:cBhvr>
                                      <p:tavLst>
                                        <p:tav tm="0" fmla="#ppt_w*sin(2.5*pi*$)">
                                          <p:val>
                                            <p:fltVal val="0"/>
                                          </p:val>
                                        </p:tav>
                                        <p:tav tm="100000">
                                          <p:val>
                                            <p:fltVal val="1"/>
                                          </p:val>
                                        </p:tav>
                                      </p:tavLst>
                                    </p:anim>
                                    <p:anim calcmode="lin" valueType="num">
                                      <p:cBhvr>
                                        <p:cTn id="39" dur="2000" fill="hold"/>
                                        <p:tgtEl>
                                          <p:spTgt spid="118814"/>
                                        </p:tgtEl>
                                        <p:attrNameLst>
                                          <p:attrName>ppt_h</p:attrName>
                                        </p:attrNameLst>
                                      </p:cBhvr>
                                      <p:tavLst>
                                        <p:tav tm="0">
                                          <p:val>
                                            <p:strVal val="#ppt_h"/>
                                          </p:val>
                                        </p:tav>
                                        <p:tav tm="100000">
                                          <p:val>
                                            <p:strVal val="#ppt_h"/>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18818"/>
                                        </p:tgtEl>
                                        <p:attrNameLst>
                                          <p:attrName>style.visibility</p:attrName>
                                        </p:attrNameLst>
                                      </p:cBhvr>
                                      <p:to>
                                        <p:strVal val="visible"/>
                                      </p:to>
                                    </p:set>
                                    <p:anim calcmode="lin" valueType="num">
                                      <p:cBhvr additive="base">
                                        <p:cTn id="42" dur="2000" fill="hold"/>
                                        <p:tgtEl>
                                          <p:spTgt spid="118818"/>
                                        </p:tgtEl>
                                        <p:attrNameLst>
                                          <p:attrName>ppt_x</p:attrName>
                                        </p:attrNameLst>
                                      </p:cBhvr>
                                      <p:tavLst>
                                        <p:tav tm="0">
                                          <p:val>
                                            <p:strVal val="#ppt_x"/>
                                          </p:val>
                                        </p:tav>
                                        <p:tav tm="100000">
                                          <p:val>
                                            <p:strVal val="#ppt_x"/>
                                          </p:val>
                                        </p:tav>
                                      </p:tavLst>
                                    </p:anim>
                                    <p:anim calcmode="lin" valueType="num">
                                      <p:cBhvr additive="base">
                                        <p:cTn id="43" dur="2000" fill="hold"/>
                                        <p:tgtEl>
                                          <p:spTgt spid="118818"/>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1" presetClass="entr" presetSubtype="4" fill="hold" grpId="0" nodeType="clickEffect">
                                  <p:stCondLst>
                                    <p:cond delay="0"/>
                                  </p:stCondLst>
                                  <p:iterate type="lt">
                                    <p:tmPct val="0"/>
                                  </p:iterate>
                                  <p:childTnLst>
                                    <p:set>
                                      <p:cBhvr>
                                        <p:cTn id="47" dur="1" fill="hold">
                                          <p:stCondLst>
                                            <p:cond delay="0"/>
                                          </p:stCondLst>
                                        </p:cTn>
                                        <p:tgtEl>
                                          <p:spTgt spid="118815"/>
                                        </p:tgtEl>
                                        <p:attrNameLst>
                                          <p:attrName>style.visibility</p:attrName>
                                        </p:attrNameLst>
                                      </p:cBhvr>
                                      <p:to>
                                        <p:strVal val="visible"/>
                                      </p:to>
                                    </p:set>
                                    <p:animEffect transition="in" filter="wheel(4)">
                                      <p:cBhvr>
                                        <p:cTn id="48" dur="2000"/>
                                        <p:tgtEl>
                                          <p:spTgt spid="118815"/>
                                        </p:tgtEl>
                                      </p:cBhvr>
                                    </p:animEffect>
                                  </p:childTnLst>
                                </p:cTn>
                              </p:par>
                            </p:childTnLst>
                          </p:cTn>
                        </p:par>
                        <p:par>
                          <p:cTn id="49" fill="hold" nodeType="afterGroup">
                            <p:stCondLst>
                              <p:cond delay="2000"/>
                            </p:stCondLst>
                            <p:childTnLst>
                              <p:par>
                                <p:cTn id="50" presetID="45" presetClass="entr" presetSubtype="0" fill="hold" grpId="1" nodeType="afterEffect">
                                  <p:stCondLst>
                                    <p:cond delay="0"/>
                                  </p:stCondLst>
                                  <p:iterate type="lt">
                                    <p:tmPct val="10000"/>
                                  </p:iterate>
                                  <p:childTnLst>
                                    <p:set>
                                      <p:cBhvr>
                                        <p:cTn id="51" dur="1" fill="hold">
                                          <p:stCondLst>
                                            <p:cond delay="0"/>
                                          </p:stCondLst>
                                        </p:cTn>
                                        <p:tgtEl>
                                          <p:spTgt spid="118815"/>
                                        </p:tgtEl>
                                        <p:attrNameLst>
                                          <p:attrName>style.visibility</p:attrName>
                                        </p:attrNameLst>
                                      </p:cBhvr>
                                      <p:to>
                                        <p:strVal val="visible"/>
                                      </p:to>
                                    </p:set>
                                    <p:animEffect transition="in" filter="fade">
                                      <p:cBhvr>
                                        <p:cTn id="52" dur="2000"/>
                                        <p:tgtEl>
                                          <p:spTgt spid="118815"/>
                                        </p:tgtEl>
                                      </p:cBhvr>
                                    </p:animEffect>
                                    <p:anim calcmode="lin" valueType="num">
                                      <p:cBhvr>
                                        <p:cTn id="53" dur="2000" fill="hold"/>
                                        <p:tgtEl>
                                          <p:spTgt spid="118815"/>
                                        </p:tgtEl>
                                        <p:attrNameLst>
                                          <p:attrName>ppt_w</p:attrName>
                                        </p:attrNameLst>
                                      </p:cBhvr>
                                      <p:tavLst>
                                        <p:tav tm="0" fmla="#ppt_w*sin(2.5*pi*$)">
                                          <p:val>
                                            <p:fltVal val="0"/>
                                          </p:val>
                                        </p:tav>
                                        <p:tav tm="100000">
                                          <p:val>
                                            <p:fltVal val="1"/>
                                          </p:val>
                                        </p:tav>
                                      </p:tavLst>
                                    </p:anim>
                                    <p:anim calcmode="lin" valueType="num">
                                      <p:cBhvr>
                                        <p:cTn id="54" dur="2000" fill="hold"/>
                                        <p:tgtEl>
                                          <p:spTgt spid="118815"/>
                                        </p:tgtEl>
                                        <p:attrNameLst>
                                          <p:attrName>ppt_h</p:attrName>
                                        </p:attrNameLst>
                                      </p:cBhvr>
                                      <p:tavLst>
                                        <p:tav tm="0">
                                          <p:val>
                                            <p:strVal val="#ppt_h"/>
                                          </p:val>
                                        </p:tav>
                                        <p:tav tm="100000">
                                          <p:val>
                                            <p:strVal val="#ppt_h"/>
                                          </p:val>
                                        </p:tav>
                                      </p:tavLst>
                                    </p:anim>
                                  </p:childTnLst>
                                </p:cTn>
                              </p:par>
                            </p:childTnLst>
                          </p:cTn>
                        </p:par>
                        <p:par>
                          <p:cTn id="55" fill="hold" nodeType="afterGroup">
                            <p:stCondLst>
                              <p:cond delay="6000"/>
                            </p:stCondLst>
                            <p:childTnLst>
                              <p:par>
                                <p:cTn id="56" presetID="7" presetClass="entr" presetSubtype="4" fill="hold" grpId="2" nodeType="afterEffect">
                                  <p:stCondLst>
                                    <p:cond delay="0"/>
                                  </p:stCondLst>
                                  <p:iterate type="lt">
                                    <p:tmPct val="0"/>
                                  </p:iterate>
                                  <p:childTnLst>
                                    <p:set>
                                      <p:cBhvr>
                                        <p:cTn id="57" dur="1" fill="hold">
                                          <p:stCondLst>
                                            <p:cond delay="0"/>
                                          </p:stCondLst>
                                        </p:cTn>
                                        <p:tgtEl>
                                          <p:spTgt spid="118815"/>
                                        </p:tgtEl>
                                        <p:attrNameLst>
                                          <p:attrName>style.visibility</p:attrName>
                                        </p:attrNameLst>
                                      </p:cBhvr>
                                      <p:to>
                                        <p:strVal val="visible"/>
                                      </p:to>
                                    </p:set>
                                    <p:anim calcmode="lin" valueType="num">
                                      <p:cBhvr additive="base">
                                        <p:cTn id="58" dur="3000" fill="hold"/>
                                        <p:tgtEl>
                                          <p:spTgt spid="118815"/>
                                        </p:tgtEl>
                                        <p:attrNameLst>
                                          <p:attrName>ppt_x</p:attrName>
                                        </p:attrNameLst>
                                      </p:cBhvr>
                                      <p:tavLst>
                                        <p:tav tm="0">
                                          <p:val>
                                            <p:strVal val="#ppt_x"/>
                                          </p:val>
                                        </p:tav>
                                        <p:tav tm="100000">
                                          <p:val>
                                            <p:strVal val="#ppt_x"/>
                                          </p:val>
                                        </p:tav>
                                      </p:tavLst>
                                    </p:anim>
                                    <p:anim calcmode="lin" valueType="num">
                                      <p:cBhvr additive="base">
                                        <p:cTn id="59" dur="3000" fill="hold"/>
                                        <p:tgtEl>
                                          <p:spTgt spid="118815"/>
                                        </p:tgtEl>
                                        <p:attrNameLst>
                                          <p:attrName>ppt_y</p:attrName>
                                        </p:attrNameLst>
                                      </p:cBhvr>
                                      <p:tavLst>
                                        <p:tav tm="0">
                                          <p:val>
                                            <p:strVal val="1+#ppt_h/2"/>
                                          </p:val>
                                        </p:tav>
                                        <p:tav tm="100000">
                                          <p:val>
                                            <p:strVal val="#ppt_y"/>
                                          </p:val>
                                        </p:tav>
                                      </p:tavLst>
                                    </p:anim>
                                  </p:childTnLst>
                                </p:cTn>
                              </p:par>
                            </p:childTnLst>
                          </p:cTn>
                        </p:par>
                        <p:par>
                          <p:cTn id="60" fill="hold" nodeType="afterGroup">
                            <p:stCondLst>
                              <p:cond delay="9000"/>
                            </p:stCondLst>
                            <p:childTnLst>
                              <p:par>
                                <p:cTn id="61" presetID="2" presetClass="entr" presetSubtype="3" fill="hold" grpId="0" nodeType="afterEffect">
                                  <p:stCondLst>
                                    <p:cond delay="0"/>
                                  </p:stCondLst>
                                  <p:childTnLst>
                                    <p:set>
                                      <p:cBhvr>
                                        <p:cTn id="62" dur="1" fill="hold">
                                          <p:stCondLst>
                                            <p:cond delay="0"/>
                                          </p:stCondLst>
                                        </p:cTn>
                                        <p:tgtEl>
                                          <p:spTgt spid="118816"/>
                                        </p:tgtEl>
                                        <p:attrNameLst>
                                          <p:attrName>style.visibility</p:attrName>
                                        </p:attrNameLst>
                                      </p:cBhvr>
                                      <p:to>
                                        <p:strVal val="visible"/>
                                      </p:to>
                                    </p:set>
                                    <p:anim calcmode="lin" valueType="num">
                                      <p:cBhvr additive="base">
                                        <p:cTn id="63" dur="2000" fill="hold"/>
                                        <p:tgtEl>
                                          <p:spTgt spid="118816"/>
                                        </p:tgtEl>
                                        <p:attrNameLst>
                                          <p:attrName>ppt_x</p:attrName>
                                        </p:attrNameLst>
                                      </p:cBhvr>
                                      <p:tavLst>
                                        <p:tav tm="0">
                                          <p:val>
                                            <p:strVal val="1+#ppt_w/2"/>
                                          </p:val>
                                        </p:tav>
                                        <p:tav tm="100000">
                                          <p:val>
                                            <p:strVal val="#ppt_x"/>
                                          </p:val>
                                        </p:tav>
                                      </p:tavLst>
                                    </p:anim>
                                    <p:anim calcmode="lin" valueType="num">
                                      <p:cBhvr additive="base">
                                        <p:cTn id="64" dur="2000" fill="hold"/>
                                        <p:tgtEl>
                                          <p:spTgt spid="118816"/>
                                        </p:tgtEl>
                                        <p:attrNameLst>
                                          <p:attrName>ppt_y</p:attrName>
                                        </p:attrNameLst>
                                      </p:cBhvr>
                                      <p:tavLst>
                                        <p:tav tm="0">
                                          <p:val>
                                            <p:strVal val="0-#ppt_h/2"/>
                                          </p:val>
                                        </p:tav>
                                        <p:tav tm="100000">
                                          <p:val>
                                            <p:strVal val="#ppt_y"/>
                                          </p:val>
                                        </p:tav>
                                      </p:tavLst>
                                    </p:anim>
                                  </p:childTnLst>
                                </p:cTn>
                              </p:par>
                            </p:childTnLst>
                          </p:cTn>
                        </p:par>
                        <p:par>
                          <p:cTn id="65" fill="hold" nodeType="afterGroup">
                            <p:stCondLst>
                              <p:cond delay="11000"/>
                            </p:stCondLst>
                            <p:childTnLst>
                              <p:par>
                                <p:cTn id="66" presetID="9" presetClass="entr" presetSubtype="0" fill="hold" grpId="0" nodeType="afterEffect">
                                  <p:stCondLst>
                                    <p:cond delay="0"/>
                                  </p:stCondLst>
                                  <p:childTnLst>
                                    <p:set>
                                      <p:cBhvr>
                                        <p:cTn id="67" dur="1" fill="hold">
                                          <p:stCondLst>
                                            <p:cond delay="0"/>
                                          </p:stCondLst>
                                        </p:cTn>
                                        <p:tgtEl>
                                          <p:spTgt spid="118826"/>
                                        </p:tgtEl>
                                        <p:attrNameLst>
                                          <p:attrName>style.visibility</p:attrName>
                                        </p:attrNameLst>
                                      </p:cBhvr>
                                      <p:to>
                                        <p:strVal val="visible"/>
                                      </p:to>
                                    </p:set>
                                    <p:animEffect transition="in" filter="dissolve">
                                      <p:cBhvr>
                                        <p:cTn id="68" dur="2000"/>
                                        <p:tgtEl>
                                          <p:spTgt spid="118826"/>
                                        </p:tgtEl>
                                      </p:cBhvr>
                                    </p:animEffect>
                                  </p:childTnLst>
                                </p:cTn>
                              </p:par>
                              <p:par>
                                <p:cTn id="69" presetID="10" presetClass="exit" presetSubtype="0" fill="hold" grpId="1" nodeType="withEffect">
                                  <p:stCondLst>
                                    <p:cond delay="0"/>
                                  </p:stCondLst>
                                  <p:iterate type="lt">
                                    <p:tmPct val="0"/>
                                  </p:iterate>
                                  <p:childTnLst>
                                    <p:animEffect transition="out" filter="fade">
                                      <p:cBhvr>
                                        <p:cTn id="70" dur="2000"/>
                                        <p:tgtEl>
                                          <p:spTgt spid="118814"/>
                                        </p:tgtEl>
                                      </p:cBhvr>
                                    </p:animEffect>
                                    <p:set>
                                      <p:cBhvr>
                                        <p:cTn id="71" dur="1" fill="hold">
                                          <p:stCondLst>
                                            <p:cond delay="1999"/>
                                          </p:stCondLst>
                                        </p:cTn>
                                        <p:tgtEl>
                                          <p:spTgt spid="118814"/>
                                        </p:tgtEl>
                                        <p:attrNameLst>
                                          <p:attrName>style.visibility</p:attrName>
                                        </p:attrNameLst>
                                      </p:cBhvr>
                                      <p:to>
                                        <p:strVal val="hidden"/>
                                      </p:to>
                                    </p:set>
                                  </p:childTnLst>
                                </p:cTn>
                              </p:par>
                            </p:childTnLst>
                          </p:cTn>
                        </p:par>
                        <p:par>
                          <p:cTn id="72" fill="hold" nodeType="afterGroup">
                            <p:stCondLst>
                              <p:cond delay="13000"/>
                            </p:stCondLst>
                            <p:childTnLst>
                              <p:par>
                                <p:cTn id="73" presetID="10" presetClass="exit" presetSubtype="0" fill="hold" grpId="1" nodeType="afterEffect">
                                  <p:stCondLst>
                                    <p:cond delay="0"/>
                                  </p:stCondLst>
                                  <p:childTnLst>
                                    <p:animEffect transition="out" filter="fade">
                                      <p:cBhvr>
                                        <p:cTn id="74" dur="2000"/>
                                        <p:tgtEl>
                                          <p:spTgt spid="118818"/>
                                        </p:tgtEl>
                                      </p:cBhvr>
                                    </p:animEffect>
                                    <p:set>
                                      <p:cBhvr>
                                        <p:cTn id="75" dur="1" fill="hold">
                                          <p:stCondLst>
                                            <p:cond delay="1999"/>
                                          </p:stCondLst>
                                        </p:cTn>
                                        <p:tgtEl>
                                          <p:spTgt spid="118818"/>
                                        </p:tgtEl>
                                        <p:attrNameLst>
                                          <p:attrName>style.visibility</p:attrName>
                                        </p:attrNameLst>
                                      </p:cBhvr>
                                      <p:to>
                                        <p:strVal val="hidden"/>
                                      </p:to>
                                    </p:set>
                                  </p:childTnLst>
                                </p:cTn>
                              </p:par>
                              <p:par>
                                <p:cTn id="76" presetID="10" presetClass="entr" presetSubtype="0" fill="hold" grpId="0" nodeType="withEffect">
                                  <p:stCondLst>
                                    <p:cond delay="0"/>
                                  </p:stCondLst>
                                  <p:childTnLst>
                                    <p:set>
                                      <p:cBhvr>
                                        <p:cTn id="77" dur="1" fill="hold">
                                          <p:stCondLst>
                                            <p:cond delay="0"/>
                                          </p:stCondLst>
                                        </p:cTn>
                                        <p:tgtEl>
                                          <p:spTgt spid="118822"/>
                                        </p:tgtEl>
                                        <p:attrNameLst>
                                          <p:attrName>style.visibility</p:attrName>
                                        </p:attrNameLst>
                                      </p:cBhvr>
                                      <p:to>
                                        <p:strVal val="visible"/>
                                      </p:to>
                                    </p:set>
                                    <p:animEffect transition="in" filter="fade">
                                      <p:cBhvr>
                                        <p:cTn id="78" dur="2000"/>
                                        <p:tgtEl>
                                          <p:spTgt spid="118822"/>
                                        </p:tgtEl>
                                      </p:cBhvr>
                                    </p:animEffect>
                                  </p:childTnLst>
                                </p:cTn>
                              </p:par>
                              <p:par>
                                <p:cTn id="79" presetID="55" presetClass="entr" presetSubtype="0" fill="hold" grpId="0" nodeType="withEffect">
                                  <p:stCondLst>
                                    <p:cond delay="0"/>
                                  </p:stCondLst>
                                  <p:childTnLst>
                                    <p:set>
                                      <p:cBhvr>
                                        <p:cTn id="80" dur="1" fill="hold">
                                          <p:stCondLst>
                                            <p:cond delay="0"/>
                                          </p:stCondLst>
                                        </p:cTn>
                                        <p:tgtEl>
                                          <p:spTgt spid="118823"/>
                                        </p:tgtEl>
                                        <p:attrNameLst>
                                          <p:attrName>style.visibility</p:attrName>
                                        </p:attrNameLst>
                                      </p:cBhvr>
                                      <p:to>
                                        <p:strVal val="visible"/>
                                      </p:to>
                                    </p:set>
                                    <p:anim calcmode="lin" valueType="num">
                                      <p:cBhvr>
                                        <p:cTn id="81" dur="1000" fill="hold"/>
                                        <p:tgtEl>
                                          <p:spTgt spid="118823"/>
                                        </p:tgtEl>
                                        <p:attrNameLst>
                                          <p:attrName>ppt_w</p:attrName>
                                        </p:attrNameLst>
                                      </p:cBhvr>
                                      <p:tavLst>
                                        <p:tav tm="0">
                                          <p:val>
                                            <p:strVal val="#ppt_w*0.70"/>
                                          </p:val>
                                        </p:tav>
                                        <p:tav tm="100000">
                                          <p:val>
                                            <p:strVal val="#ppt_w"/>
                                          </p:val>
                                        </p:tav>
                                      </p:tavLst>
                                    </p:anim>
                                    <p:anim calcmode="lin" valueType="num">
                                      <p:cBhvr>
                                        <p:cTn id="82" dur="1000" fill="hold"/>
                                        <p:tgtEl>
                                          <p:spTgt spid="118823"/>
                                        </p:tgtEl>
                                        <p:attrNameLst>
                                          <p:attrName>ppt_h</p:attrName>
                                        </p:attrNameLst>
                                      </p:cBhvr>
                                      <p:tavLst>
                                        <p:tav tm="0">
                                          <p:val>
                                            <p:strVal val="#ppt_h"/>
                                          </p:val>
                                        </p:tav>
                                        <p:tav tm="100000">
                                          <p:val>
                                            <p:strVal val="#ppt_h"/>
                                          </p:val>
                                        </p:tav>
                                      </p:tavLst>
                                    </p:anim>
                                    <p:animEffect transition="in" filter="fade">
                                      <p:cBhvr>
                                        <p:cTn id="83" dur="1000"/>
                                        <p:tgtEl>
                                          <p:spTgt spid="118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26" grpId="0" animBg="1"/>
      <p:bldP spid="118812" grpId="0"/>
      <p:bldP spid="118812" grpId="1"/>
      <p:bldP spid="118813" grpId="0"/>
      <p:bldP spid="118813" grpId="1"/>
      <p:bldP spid="118814" grpId="0"/>
      <p:bldP spid="118814" grpId="1"/>
      <p:bldP spid="118815" grpId="0"/>
      <p:bldP spid="118815" grpId="1"/>
      <p:bldP spid="118815" grpId="2"/>
      <p:bldP spid="118816" grpId="0" animBg="1"/>
      <p:bldP spid="118818" grpId="0"/>
      <p:bldP spid="118818" grpId="1"/>
      <p:bldP spid="118819" grpId="0" animBg="1"/>
      <p:bldP spid="118820" grpId="0" animBg="1"/>
      <p:bldP spid="118820" grpId="1" animBg="1"/>
      <p:bldP spid="118821" grpId="0" animBg="1"/>
      <p:bldP spid="118821" grpId="1" animBg="1"/>
      <p:bldP spid="118822" grpId="0"/>
      <p:bldP spid="118823"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3400" y="914400"/>
            <a:ext cx="8153400" cy="1295400"/>
          </a:xfrm>
        </p:spPr>
        <p:txBody>
          <a:bodyPr>
            <a:normAutofit fontScale="90000"/>
          </a:bodyPr>
          <a:lstStyle/>
          <a:p>
            <a:pPr eaLnBrk="1" fontAlgn="auto" hangingPunct="1">
              <a:spcAft>
                <a:spcPts val="0"/>
              </a:spcAft>
              <a:defRPr/>
            </a:pPr>
            <a:r>
              <a:rPr lang="en-US" sz="6700" dirty="0">
                <a:solidFill>
                  <a:srgbClr val="FF9966"/>
                </a:solidFill>
              </a:rPr>
              <a:t>Fast Track to </a:t>
            </a:r>
            <a:r>
              <a:rPr lang="en-US" sz="6700" dirty="0" smtClean="0">
                <a:solidFill>
                  <a:srgbClr val="FF9966"/>
                </a:solidFill>
              </a:rPr>
              <a:t>Silver</a:t>
            </a:r>
            <a:r>
              <a:rPr lang="en-US" sz="4400" dirty="0" smtClean="0">
                <a:solidFill>
                  <a:srgbClr val="FF9966"/>
                </a:solidFill>
              </a:rPr>
              <a:t/>
            </a:r>
            <a:br>
              <a:rPr lang="en-US" sz="4400" dirty="0" smtClean="0">
                <a:solidFill>
                  <a:srgbClr val="FF9966"/>
                </a:solidFill>
              </a:rPr>
            </a:br>
            <a:r>
              <a:rPr lang="en-US" sz="4400" dirty="0" smtClean="0">
                <a:solidFill>
                  <a:srgbClr val="FF9966"/>
                </a:solidFill>
              </a:rPr>
              <a:t>Your Freedom </a:t>
            </a:r>
            <a:r>
              <a:rPr lang="en-US" sz="4400" dirty="0">
                <a:solidFill>
                  <a:srgbClr val="FF9966"/>
                </a:solidFill>
              </a:rPr>
              <a:t>Path:</a:t>
            </a:r>
          </a:p>
        </p:txBody>
      </p:sp>
      <p:sp>
        <p:nvSpPr>
          <p:cNvPr id="70659" name="Rectangle 3"/>
          <p:cNvSpPr>
            <a:spLocks noGrp="1" noChangeArrowheads="1"/>
          </p:cNvSpPr>
          <p:nvPr>
            <p:ph idx="1"/>
          </p:nvPr>
        </p:nvSpPr>
        <p:spPr>
          <a:xfrm>
            <a:off x="0" y="2743200"/>
            <a:ext cx="9144000" cy="4114800"/>
          </a:xfrm>
        </p:spPr>
        <p:txBody>
          <a:bodyPr/>
          <a:lstStyle/>
          <a:p>
            <a:pPr eaLnBrk="1" hangingPunct="1">
              <a:buClr>
                <a:srgbClr val="253D75"/>
              </a:buClr>
              <a:buFont typeface="Wingdings" pitchFamily="2" charset="2"/>
              <a:buChar char="Ø"/>
            </a:pPr>
            <a:r>
              <a:rPr lang="en-US" sz="3200" b="1" smtClean="0">
                <a:solidFill>
                  <a:srgbClr val="000066"/>
                </a:solidFill>
              </a:rPr>
              <a:t>Join the Team. </a:t>
            </a:r>
            <a:endParaRPr lang="en-US" sz="3200" smtClean="0">
              <a:solidFill>
                <a:srgbClr val="000066"/>
              </a:solidFill>
            </a:endParaRPr>
          </a:p>
          <a:p>
            <a:pPr eaLnBrk="1" hangingPunct="1">
              <a:buClr>
                <a:srgbClr val="253D75"/>
              </a:buClr>
              <a:buFont typeface="Wingdings" pitchFamily="2" charset="2"/>
              <a:buChar char="Ø"/>
            </a:pPr>
            <a:r>
              <a:rPr lang="en-US" sz="3200" b="1" smtClean="0">
                <a:solidFill>
                  <a:srgbClr val="000066"/>
                </a:solidFill>
              </a:rPr>
              <a:t>Get on the “Ship”</a:t>
            </a:r>
            <a:r>
              <a:rPr lang="en-US" sz="3200" smtClean="0">
                <a:solidFill>
                  <a:srgbClr val="000066"/>
                </a:solidFill>
              </a:rPr>
              <a:t> (Autoship).</a:t>
            </a:r>
          </a:p>
          <a:p>
            <a:pPr eaLnBrk="1" hangingPunct="1">
              <a:buClr>
                <a:srgbClr val="253D75"/>
              </a:buClr>
              <a:buFont typeface="Wingdings" pitchFamily="2" charset="2"/>
              <a:buChar char="Ø"/>
            </a:pPr>
            <a:r>
              <a:rPr lang="en-US" sz="3200" b="1" smtClean="0">
                <a:solidFill>
                  <a:srgbClr val="000066"/>
                </a:solidFill>
              </a:rPr>
              <a:t>“Pack” for the Journey.</a:t>
            </a:r>
          </a:p>
          <a:p>
            <a:pPr eaLnBrk="1" hangingPunct="1">
              <a:buClr>
                <a:srgbClr val="253D75"/>
              </a:buClr>
              <a:buFont typeface="Wingdings" pitchFamily="2" charset="2"/>
              <a:buChar char="Ø"/>
            </a:pPr>
            <a:r>
              <a:rPr lang="en-US" sz="3200" b="1" smtClean="0">
                <a:solidFill>
                  <a:srgbClr val="000066"/>
                </a:solidFill>
              </a:rPr>
              <a:t>Get your “Map”</a:t>
            </a:r>
            <a:r>
              <a:rPr lang="en-US" sz="3200" smtClean="0">
                <a:solidFill>
                  <a:srgbClr val="000066"/>
                </a:solidFill>
              </a:rPr>
              <a:t> (Register for HBM Training).</a:t>
            </a:r>
          </a:p>
          <a:p>
            <a:pPr eaLnBrk="1" hangingPunct="1">
              <a:buClr>
                <a:srgbClr val="253D75"/>
              </a:buClr>
              <a:buFont typeface="Wingdings" pitchFamily="2" charset="2"/>
              <a:buChar char="Ø"/>
            </a:pPr>
            <a:r>
              <a:rPr lang="en-US" sz="3200" b="1" smtClean="0">
                <a:solidFill>
                  <a:srgbClr val="000066"/>
                </a:solidFill>
              </a:rPr>
              <a:t>“Harness” the Perfect Storm</a:t>
            </a:r>
            <a:r>
              <a:rPr lang="en-US" sz="3200" smtClean="0">
                <a:solidFill>
                  <a:srgbClr val="000066"/>
                </a:solidFill>
              </a:rPr>
              <a:t> – plan first events.</a:t>
            </a:r>
          </a:p>
          <a:p>
            <a:pPr eaLnBrk="1" hangingPunct="1"/>
            <a:endParaRPr lang="en-US" sz="3200" smtClean="0">
              <a:solidFill>
                <a:srgbClr val="000066"/>
              </a:solidFill>
            </a:endParaRPr>
          </a:p>
        </p:txBody>
      </p:sp>
      <p:pic>
        <p:nvPicPr>
          <p:cNvPr id="70660" name="Picture 4" descr="blueheader"/>
          <p:cNvPicPr>
            <a:picLocks noChangeAspect="1" noChangeArrowheads="1"/>
          </p:cNvPicPr>
          <p:nvPr/>
        </p:nvPicPr>
        <p:blipFill>
          <a:blip r:embed="rId2" cstate="print"/>
          <a:srcRect/>
          <a:stretch>
            <a:fillRect/>
          </a:stretch>
        </p:blipFill>
        <p:spPr bwMode="auto">
          <a:xfrm>
            <a:off x="0" y="0"/>
            <a:ext cx="9145588" cy="792163"/>
          </a:xfrm>
          <a:prstGeom prst="rect">
            <a:avLst/>
          </a:prstGeom>
          <a:noFill/>
          <a:ln w="9525">
            <a:noFill/>
            <a:miter lim="800000"/>
            <a:headEnd/>
            <a:tailEnd/>
          </a:ln>
        </p:spPr>
      </p:pic>
      <p:pic>
        <p:nvPicPr>
          <p:cNvPr id="70661" name="Picture 6" descr="C:\Users\Brody's Office\AppData\Local\Microsoft\Windows\Temporary Internet Files\Content.IE5\KUY4KBLC\MPj04365950000[1].jpg"/>
          <p:cNvPicPr>
            <a:picLocks noChangeAspect="1" noChangeArrowheads="1"/>
          </p:cNvPicPr>
          <p:nvPr/>
        </p:nvPicPr>
        <p:blipFill>
          <a:blip r:embed="rId3" cstate="print"/>
          <a:srcRect/>
          <a:stretch>
            <a:fillRect/>
          </a:stretch>
        </p:blipFill>
        <p:spPr bwMode="auto">
          <a:xfrm>
            <a:off x="6324600" y="2514600"/>
            <a:ext cx="2609850" cy="1752600"/>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FFCC66"/>
            </a:gs>
            <a:gs pos="100000">
              <a:srgbClr val="765E2F"/>
            </a:gs>
          </a:gsLst>
          <a:lin ang="2700000" scaled="1"/>
        </a:gra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0"/>
            <a:ext cx="8915400" cy="1524000"/>
          </a:xfrm>
        </p:spPr>
        <p:txBody>
          <a:bodyPr>
            <a:noAutofit/>
          </a:bodyPr>
          <a:lstStyle/>
          <a:p>
            <a:pPr eaLnBrk="1" fontAlgn="auto" hangingPunct="1">
              <a:spcAft>
                <a:spcPts val="0"/>
              </a:spcAft>
              <a:defRPr/>
            </a:pPr>
            <a:r>
              <a:rPr lang="en-US" sz="6600" b="0" u="sng" dirty="0">
                <a:solidFill>
                  <a:schemeClr val="hlink"/>
                </a:solidFill>
              </a:rPr>
              <a:t>We Have a Choice</a:t>
            </a:r>
            <a:endParaRPr lang="en-US" sz="6600" b="0" dirty="0">
              <a:solidFill>
                <a:schemeClr val="hlink"/>
              </a:solidFill>
            </a:endParaRPr>
          </a:p>
        </p:txBody>
      </p:sp>
      <p:sp>
        <p:nvSpPr>
          <p:cNvPr id="106499" name="Rectangle 3"/>
          <p:cNvSpPr>
            <a:spLocks noGrp="1" noChangeArrowheads="1"/>
          </p:cNvSpPr>
          <p:nvPr>
            <p:ph idx="1"/>
          </p:nvPr>
        </p:nvSpPr>
        <p:spPr>
          <a:xfrm>
            <a:off x="76200" y="1600200"/>
            <a:ext cx="3962400" cy="4648200"/>
          </a:xfrm>
        </p:spPr>
        <p:txBody>
          <a:bodyPr/>
          <a:lstStyle/>
          <a:p>
            <a:pPr eaLnBrk="1" hangingPunct="1">
              <a:lnSpc>
                <a:spcPct val="90000"/>
              </a:lnSpc>
              <a:buFont typeface="Wingdings" pitchFamily="2" charset="2"/>
              <a:buNone/>
              <a:defRPr/>
            </a:pPr>
            <a:r>
              <a:rPr lang="en-US" sz="2400" b="1" i="1" dirty="0" smtClean="0">
                <a:solidFill>
                  <a:srgbClr val="003399"/>
                </a:solidFill>
              </a:rPr>
              <a:t>Are pharmaceuticals really the answer?</a:t>
            </a:r>
          </a:p>
          <a:p>
            <a:pPr eaLnBrk="1" hangingPunct="1">
              <a:lnSpc>
                <a:spcPct val="90000"/>
              </a:lnSpc>
              <a:buFont typeface="Wingdings" pitchFamily="2" charset="2"/>
              <a:buNone/>
              <a:defRPr/>
            </a:pPr>
            <a:endParaRPr lang="en-US" sz="2400" i="1" dirty="0" smtClean="0"/>
          </a:p>
          <a:p>
            <a:pPr eaLnBrk="1" hangingPunct="1">
              <a:lnSpc>
                <a:spcPct val="90000"/>
              </a:lnSpc>
              <a:buFont typeface="Wingdings" pitchFamily="2" charset="2"/>
              <a:buNone/>
              <a:defRPr/>
            </a:pPr>
            <a:r>
              <a:rPr lang="en-US" sz="2400" b="1" i="1" dirty="0" smtClean="0">
                <a:solidFill>
                  <a:schemeClr val="hlink"/>
                </a:solidFill>
                <a:effectLst>
                  <a:outerShdw blurRad="38100" dist="38100" dir="2700000" algn="tl">
                    <a:srgbClr val="000000"/>
                  </a:outerShdw>
                </a:effectLst>
              </a:rPr>
              <a:t>Wellness Home or</a:t>
            </a:r>
          </a:p>
          <a:p>
            <a:pPr eaLnBrk="1" hangingPunct="1">
              <a:lnSpc>
                <a:spcPct val="90000"/>
              </a:lnSpc>
              <a:buFont typeface="Wingdings" pitchFamily="2" charset="2"/>
              <a:buNone/>
              <a:defRPr/>
            </a:pPr>
            <a:r>
              <a:rPr lang="en-US" sz="2400" b="1" i="1" dirty="0" smtClean="0">
                <a:solidFill>
                  <a:schemeClr val="hlink"/>
                </a:solidFill>
                <a:effectLst>
                  <a:outerShdw blurRad="38100" dist="38100" dir="2700000" algn="tl">
                    <a:srgbClr val="000000"/>
                  </a:outerShdw>
                </a:effectLst>
              </a:rPr>
              <a:t>    Nursing Home?</a:t>
            </a:r>
          </a:p>
          <a:p>
            <a:pPr eaLnBrk="1" hangingPunct="1">
              <a:lnSpc>
                <a:spcPct val="90000"/>
              </a:lnSpc>
              <a:buFont typeface="Wingdings" pitchFamily="2" charset="2"/>
              <a:buNone/>
              <a:defRPr/>
            </a:pPr>
            <a:endParaRPr lang="en-US" sz="2400" i="1" dirty="0" smtClean="0">
              <a:solidFill>
                <a:schemeClr val="hlink"/>
              </a:solidFill>
            </a:endParaRPr>
          </a:p>
          <a:p>
            <a:pPr eaLnBrk="1" hangingPunct="1">
              <a:lnSpc>
                <a:spcPct val="90000"/>
              </a:lnSpc>
              <a:buFont typeface="Wingdings" pitchFamily="2" charset="2"/>
              <a:buNone/>
              <a:defRPr/>
            </a:pPr>
            <a:r>
              <a:rPr lang="en-US" sz="2400" i="1" dirty="0" smtClean="0">
                <a:solidFill>
                  <a:schemeClr val="bg1"/>
                </a:solidFill>
              </a:rPr>
              <a:t>Will your insurance cover the funeral expenses too?</a:t>
            </a:r>
          </a:p>
          <a:p>
            <a:pPr eaLnBrk="1" hangingPunct="1">
              <a:lnSpc>
                <a:spcPct val="90000"/>
              </a:lnSpc>
              <a:buFont typeface="Wingdings" pitchFamily="2" charset="2"/>
              <a:buNone/>
              <a:defRPr/>
            </a:pPr>
            <a:endParaRPr lang="en-US" sz="2400" i="1" dirty="0" smtClean="0">
              <a:solidFill>
                <a:schemeClr val="bg1"/>
              </a:solidFill>
            </a:endParaRPr>
          </a:p>
          <a:p>
            <a:pPr eaLnBrk="1" hangingPunct="1">
              <a:lnSpc>
                <a:spcPct val="90000"/>
              </a:lnSpc>
              <a:buFont typeface="Wingdings" pitchFamily="2" charset="2"/>
              <a:buNone/>
              <a:defRPr/>
            </a:pPr>
            <a:r>
              <a:rPr lang="en-US" sz="2400" i="1" dirty="0" smtClean="0">
                <a:solidFill>
                  <a:schemeClr val="bg1"/>
                </a:solidFill>
              </a:rPr>
              <a:t>It’s all about </a:t>
            </a:r>
            <a:r>
              <a:rPr lang="en-US" sz="2400" b="1" i="1" u="sng" dirty="0" smtClean="0">
                <a:solidFill>
                  <a:schemeClr val="bg1"/>
                </a:solidFill>
              </a:rPr>
              <a:t>Choices</a:t>
            </a:r>
            <a:r>
              <a:rPr lang="en-US" sz="2400" b="1" i="1" dirty="0" smtClean="0">
                <a:solidFill>
                  <a:schemeClr val="bg1"/>
                </a:solidFill>
              </a:rPr>
              <a:t>.</a:t>
            </a:r>
            <a:endParaRPr lang="en-US" sz="2400" b="1" i="1" dirty="0" smtClean="0">
              <a:solidFill>
                <a:srgbClr val="FF0000"/>
              </a:solidFill>
            </a:endParaRPr>
          </a:p>
        </p:txBody>
      </p:sp>
      <p:pic>
        <p:nvPicPr>
          <p:cNvPr id="106500" name="Picture 4" descr="705890F0"/>
          <p:cNvPicPr>
            <a:picLocks noChangeAspect="1" noChangeArrowheads="1"/>
          </p:cNvPicPr>
          <p:nvPr/>
        </p:nvPicPr>
        <p:blipFill>
          <a:blip r:embed="rId3" cstate="print"/>
          <a:srcRect/>
          <a:stretch>
            <a:fillRect/>
          </a:stretch>
        </p:blipFill>
        <p:spPr bwMode="auto">
          <a:xfrm>
            <a:off x="4114800" y="1905000"/>
            <a:ext cx="4874455" cy="4800600"/>
          </a:xfrm>
          <a:prstGeom prst="rect">
            <a:avLst/>
          </a:prstGeom>
          <a:noFill/>
          <a:effectLst>
            <a:innerShdw blurRad="1270000">
              <a:prstClr val="black"/>
            </a:innerShdw>
          </a:effectLst>
        </p:spPr>
      </p:pic>
    </p:spTree>
  </p:cSld>
  <p:clrMapOvr>
    <a:masterClrMapping/>
  </p:clrMapOvr>
  <p:transition spd="slow">
    <p:cove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09600" y="0"/>
            <a:ext cx="5562600" cy="1905000"/>
          </a:xfrm>
        </p:spPr>
        <p:txBody>
          <a:bodyPr/>
          <a:lstStyle/>
          <a:p>
            <a:pPr eaLnBrk="1" fontAlgn="auto" hangingPunct="1">
              <a:spcAft>
                <a:spcPts val="0"/>
              </a:spcAft>
              <a:defRPr/>
            </a:pPr>
            <a:r>
              <a:rPr lang="en-US"/>
              <a:t>Create Your Own Stimulus Package…</a:t>
            </a:r>
          </a:p>
        </p:txBody>
      </p:sp>
      <p:sp>
        <p:nvSpPr>
          <p:cNvPr id="72707" name="Rectangle 3"/>
          <p:cNvSpPr>
            <a:spLocks noGrp="1" noChangeArrowheads="1"/>
          </p:cNvSpPr>
          <p:nvPr>
            <p:ph idx="1"/>
          </p:nvPr>
        </p:nvSpPr>
        <p:spPr>
          <a:xfrm>
            <a:off x="2057400" y="1752600"/>
            <a:ext cx="6781800" cy="3276600"/>
          </a:xfrm>
        </p:spPr>
        <p:txBody>
          <a:bodyPr/>
          <a:lstStyle/>
          <a:p>
            <a:pPr eaLnBrk="1" hangingPunct="1"/>
            <a:r>
              <a:rPr lang="en-US" smtClean="0"/>
              <a:t>Choose your own hours.</a:t>
            </a:r>
          </a:p>
          <a:p>
            <a:pPr eaLnBrk="1" hangingPunct="1"/>
            <a:r>
              <a:rPr lang="en-US" smtClean="0"/>
              <a:t>Part/full time.</a:t>
            </a:r>
          </a:p>
          <a:p>
            <a:pPr eaLnBrk="1" hangingPunct="1"/>
            <a:r>
              <a:rPr lang="en-US" smtClean="0"/>
              <a:t>Design a life!</a:t>
            </a:r>
          </a:p>
          <a:p>
            <a:pPr eaLnBrk="1" hangingPunct="1"/>
            <a:r>
              <a:rPr lang="en-US" smtClean="0"/>
              <a:t>Choose who you work with.</a:t>
            </a:r>
          </a:p>
          <a:p>
            <a:pPr eaLnBrk="1" hangingPunct="1"/>
            <a:r>
              <a:rPr lang="en-US" smtClean="0"/>
              <a:t>You decide how fast you go.</a:t>
            </a:r>
          </a:p>
          <a:p>
            <a:pPr eaLnBrk="1" hangingPunct="1"/>
            <a:r>
              <a:rPr lang="en-US" smtClean="0"/>
              <a:t>Black/white, male/female, rich/poor.</a:t>
            </a:r>
          </a:p>
        </p:txBody>
      </p:sp>
      <p:sp>
        <p:nvSpPr>
          <p:cNvPr id="72708" name="Text Box 4"/>
          <p:cNvSpPr txBox="1">
            <a:spLocks noChangeArrowheads="1"/>
          </p:cNvSpPr>
          <p:nvPr/>
        </p:nvSpPr>
        <p:spPr bwMode="auto">
          <a:xfrm>
            <a:off x="1066800" y="5486400"/>
            <a:ext cx="8382000" cy="1004888"/>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“Dig your well before you need it.” - Ed Wiens</a:t>
            </a:r>
          </a:p>
          <a:p>
            <a:pPr algn="ctr">
              <a:spcBef>
                <a:spcPct val="50000"/>
              </a:spcBef>
            </a:pPr>
            <a:r>
              <a:rPr lang="en-US" sz="2400">
                <a:latin typeface="Times New Roman" pitchFamily="18" charset="0"/>
              </a:rPr>
              <a:t>What would happen if you could not work tomorrow?</a:t>
            </a:r>
          </a:p>
        </p:txBody>
      </p:sp>
      <p:pic>
        <p:nvPicPr>
          <p:cNvPr id="100357" name="Picture 5" descr="48d0ff6d-0028a-04ed6-400cb8e1[1]"/>
          <p:cNvPicPr>
            <a:picLocks noChangeAspect="1" noChangeArrowheads="1"/>
          </p:cNvPicPr>
          <p:nvPr/>
        </p:nvPicPr>
        <p:blipFill>
          <a:blip r:embed="rId3" cstate="print"/>
          <a:stretch>
            <a:fillRect/>
          </a:stretch>
        </p:blipFill>
        <p:spPr bwMode="auto">
          <a:xfrm>
            <a:off x="6775450" y="1027113"/>
            <a:ext cx="1828800" cy="2057399"/>
          </a:xfrm>
          <a:prstGeom prst="rect">
            <a:avLst/>
          </a:prstGeom>
          <a:noFill/>
          <a:ln>
            <a:noFill/>
          </a:ln>
          <a:effectLst>
            <a:outerShdw blurRad="533400" dist="63500" dir="11700000" sx="119000" sy="119000" algn="ctr" rotWithShape="0">
              <a:srgbClr val="000000">
                <a:alpha val="40000"/>
              </a:srgbClr>
            </a:outerShdw>
          </a:effectLst>
          <a:scene3d>
            <a:camera prst="orthographicFront">
              <a:rot lat="0" lon="0" rev="20999999"/>
            </a:camera>
            <a:lightRig rig="threePt" dir="t"/>
          </a:scene3d>
          <a:sp3d/>
        </p:spPr>
      </p:pic>
      <p:pic>
        <p:nvPicPr>
          <p:cNvPr id="8" name="Picture 1041" descr="C:\Users\Brody's Office\AppData\Local\Microsoft\Windows\Temporary Internet Files\Content.IE5\9NVIZ3BC\MPj04409880000[1].jpg"/>
          <p:cNvPicPr>
            <a:picLocks noChangeAspect="1" noChangeArrowheads="1"/>
          </p:cNvPicPr>
          <p:nvPr/>
        </p:nvPicPr>
        <p:blipFill>
          <a:blip r:embed="rId4" cstate="print">
            <a:duotone>
              <a:schemeClr val="accent1">
                <a:shade val="45000"/>
                <a:satMod val="135000"/>
              </a:schemeClr>
              <a:prstClr val="white"/>
            </a:duotone>
            <a:lum bright="-46000" contrast="44000"/>
          </a:blip>
          <a:srcRect/>
          <a:stretch>
            <a:fillRect/>
          </a:stretch>
        </p:blipFill>
        <p:spPr bwMode="auto">
          <a:xfrm>
            <a:off x="228600" y="3505200"/>
            <a:ext cx="1828800" cy="1828800"/>
          </a:xfrm>
          <a:prstGeom prst="rect">
            <a:avLst/>
          </a:prstGeom>
          <a:blipFill dpi="0" rotWithShape="1">
            <a:blip r:embed="rId5" cstate="print">
              <a:lum bright="-46000" contrast="44000"/>
            </a:blip>
            <a:srcRect/>
            <a:tile tx="0" ty="0" sx="100000" sy="100000" flip="none" algn="tl"/>
          </a:blipFill>
          <a:effectLst>
            <a:outerShdw blurRad="292100" dist="114300" dir="7380000" sx="113000" sy="113000" algn="ctr" rotWithShape="0">
              <a:srgbClr val="000000">
                <a:alpha val="79000"/>
              </a:srgbClr>
            </a:outerShdw>
          </a:effectLst>
          <a:scene3d>
            <a:camera prst="orthographicFront">
              <a:rot lat="21593999" lon="21299999" rev="600000"/>
            </a:camera>
            <a:lightRig rig="threePt" dir="t"/>
          </a:scene3d>
        </p:spPr>
      </p:pic>
    </p:spTree>
  </p:cSld>
  <p:clrMapOvr>
    <a:masterClrMapping/>
  </p:clrMapOvr>
  <p:transition spd="slow">
    <p:cover dir="l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6"/>
          <p:cNvSpPr>
            <a:spLocks noGrp="1" noChangeArrowheads="1"/>
          </p:cNvSpPr>
          <p:nvPr>
            <p:ph type="ctrTitle"/>
          </p:nvPr>
        </p:nvSpPr>
        <p:spPr>
          <a:xfrm>
            <a:off x="304800" y="-152400"/>
            <a:ext cx="8610600" cy="838200"/>
          </a:xfrm>
        </p:spPr>
        <p:txBody>
          <a:bodyPr>
            <a:normAutofit fontScale="90000"/>
          </a:bodyPr>
          <a:lstStyle/>
          <a:p>
            <a:pPr eaLnBrk="1" hangingPunct="1">
              <a:defRPr/>
            </a:pPr>
            <a:r>
              <a:rPr lang="en-US" sz="3600" dirty="0" smtClean="0">
                <a:solidFill>
                  <a:srgbClr val="FF6600"/>
                </a:solidFill>
              </a:rPr>
              <a:t>Be </a:t>
            </a:r>
            <a:r>
              <a:rPr lang="en-US" dirty="0" smtClean="0">
                <a:solidFill>
                  <a:srgbClr val="FF6600"/>
                </a:solidFill>
                <a:latin typeface="Calibri" pitchFamily="34" charset="0"/>
              </a:rPr>
              <a:t>Proactive</a:t>
            </a:r>
            <a:r>
              <a:rPr lang="en-US" sz="3600" dirty="0" smtClean="0">
                <a:solidFill>
                  <a:srgbClr val="FF6600"/>
                </a:solidFill>
              </a:rPr>
              <a:t> In your Bone Health</a:t>
            </a:r>
          </a:p>
        </p:txBody>
      </p:sp>
      <p:pic>
        <p:nvPicPr>
          <p:cNvPr id="73731" name="Picture 1036" descr="human-Fotolia_256773_S"/>
          <p:cNvPicPr>
            <a:picLocks noChangeAspect="1" noChangeArrowheads="1"/>
          </p:cNvPicPr>
          <p:nvPr/>
        </p:nvPicPr>
        <p:blipFill>
          <a:blip r:embed="rId3" cstate="print"/>
          <a:srcRect/>
          <a:stretch>
            <a:fillRect/>
          </a:stretch>
        </p:blipFill>
        <p:spPr bwMode="auto">
          <a:xfrm>
            <a:off x="609600" y="1600200"/>
            <a:ext cx="3824288" cy="4598988"/>
          </a:xfrm>
          <a:prstGeom prst="rect">
            <a:avLst/>
          </a:prstGeom>
          <a:noFill/>
          <a:ln w="9525">
            <a:noFill/>
            <a:miter lim="800000"/>
            <a:headEnd/>
            <a:tailEnd/>
          </a:ln>
        </p:spPr>
      </p:pic>
      <p:sp>
        <p:nvSpPr>
          <p:cNvPr id="73732" name="TextBox 3"/>
          <p:cNvSpPr txBox="1">
            <a:spLocks noChangeArrowheads="1"/>
          </p:cNvSpPr>
          <p:nvPr/>
        </p:nvSpPr>
        <p:spPr bwMode="auto">
          <a:xfrm>
            <a:off x="4495800" y="1295400"/>
            <a:ext cx="4191000" cy="4894263"/>
          </a:xfrm>
          <a:prstGeom prst="rect">
            <a:avLst/>
          </a:prstGeom>
          <a:noFill/>
          <a:ln w="9525">
            <a:noFill/>
            <a:miter lim="800000"/>
            <a:headEnd/>
            <a:tailEnd/>
          </a:ln>
        </p:spPr>
        <p:txBody>
          <a:bodyPr>
            <a:spAutoFit/>
          </a:bodyPr>
          <a:lstStyle/>
          <a:p>
            <a:pPr marL="342900" indent="-342900">
              <a:buFontTx/>
              <a:buAutoNum type="arabicPeriod"/>
            </a:pPr>
            <a:endParaRPr lang="en-US" sz="1800">
              <a:latin typeface="Calibri" pitchFamily="34" charset="0"/>
            </a:endParaRPr>
          </a:p>
          <a:p>
            <a:pPr marL="342900" indent="-342900" algn="ctr"/>
            <a:r>
              <a:rPr lang="en-US" sz="1800" b="1">
                <a:solidFill>
                  <a:srgbClr val="FF0000"/>
                </a:solidFill>
                <a:latin typeface="Calibri" pitchFamily="34" charset="0"/>
              </a:rPr>
              <a:t>THE CHOICE IS YOURS!</a:t>
            </a:r>
          </a:p>
          <a:p>
            <a:pPr marL="342900" indent="-342900">
              <a:buFontTx/>
              <a:buAutoNum type="arabicPeriod"/>
            </a:pPr>
            <a:endParaRPr lang="en-US" sz="1800">
              <a:latin typeface="Calibri" pitchFamily="34" charset="0"/>
            </a:endParaRPr>
          </a:p>
          <a:p>
            <a:pPr marL="342900" indent="-342900">
              <a:buFontTx/>
              <a:buAutoNum type="arabicPeriod"/>
            </a:pPr>
            <a:r>
              <a:rPr lang="en-US" sz="1800">
                <a:latin typeface="Calibri" pitchFamily="34" charset="0"/>
              </a:rPr>
              <a:t>Take </a:t>
            </a:r>
            <a:r>
              <a:rPr lang="en-US" sz="1800" u="sng">
                <a:latin typeface="Calibri" pitchFamily="34" charset="0"/>
              </a:rPr>
              <a:t>extra</a:t>
            </a:r>
            <a:r>
              <a:rPr lang="en-US" sz="1800">
                <a:latin typeface="Calibri" pitchFamily="34" charset="0"/>
              </a:rPr>
              <a:t> calcium which may </a:t>
            </a:r>
            <a:r>
              <a:rPr lang="en-US" sz="1800" b="1">
                <a:latin typeface="Calibri" pitchFamily="34" charset="0"/>
              </a:rPr>
              <a:t>NOT</a:t>
            </a:r>
            <a:r>
              <a:rPr lang="en-US" sz="1800">
                <a:latin typeface="Calibri" pitchFamily="34" charset="0"/>
              </a:rPr>
              <a:t> get into your bones, not solve the bone density problem but can cause other health issues.</a:t>
            </a:r>
          </a:p>
          <a:p>
            <a:pPr marL="342900" indent="-342900">
              <a:buFontTx/>
              <a:buAutoNum type="arabicPeriod"/>
            </a:pPr>
            <a:endParaRPr lang="en-US" sz="1800">
              <a:latin typeface="Calibri" pitchFamily="34" charset="0"/>
            </a:endParaRPr>
          </a:p>
          <a:p>
            <a:pPr marL="342900" indent="-342900">
              <a:buFontTx/>
              <a:buAutoNum type="arabicPeriod"/>
            </a:pPr>
            <a:r>
              <a:rPr lang="en-US" sz="1800">
                <a:latin typeface="Calibri" pitchFamily="34" charset="0"/>
              </a:rPr>
              <a:t>Take a pharmaceutical which </a:t>
            </a:r>
            <a:r>
              <a:rPr lang="en-US" sz="1800" b="1">
                <a:latin typeface="Calibri" pitchFamily="34" charset="0"/>
              </a:rPr>
              <a:t>does not </a:t>
            </a:r>
            <a:r>
              <a:rPr lang="en-US" sz="1800">
                <a:latin typeface="Calibri" pitchFamily="34" charset="0"/>
              </a:rPr>
              <a:t>solve the bone problem but </a:t>
            </a:r>
            <a:r>
              <a:rPr lang="en-US" sz="1800" b="1">
                <a:latin typeface="Calibri" pitchFamily="34" charset="0"/>
              </a:rPr>
              <a:t>MAY</a:t>
            </a:r>
            <a:r>
              <a:rPr lang="en-US" sz="1800">
                <a:latin typeface="Calibri" pitchFamily="34" charset="0"/>
              </a:rPr>
              <a:t> cause other serious health challenges with side effects.</a:t>
            </a:r>
          </a:p>
          <a:p>
            <a:pPr marL="342900" indent="-342900">
              <a:buFontTx/>
              <a:buAutoNum type="arabicPeriod"/>
            </a:pPr>
            <a:endParaRPr lang="en-US" sz="1800">
              <a:latin typeface="Calibri" pitchFamily="34" charset="0"/>
            </a:endParaRPr>
          </a:p>
          <a:p>
            <a:pPr marL="342900" indent="-342900">
              <a:buFontTx/>
              <a:buAutoNum type="arabicPeriod"/>
            </a:pPr>
            <a:r>
              <a:rPr lang="en-US" sz="1800">
                <a:latin typeface="Calibri" pitchFamily="34" charset="0"/>
              </a:rPr>
              <a:t>Take a natural, proven product without side effects that </a:t>
            </a:r>
            <a:r>
              <a:rPr lang="en-US" sz="1800" b="1">
                <a:latin typeface="Calibri" pitchFamily="34" charset="0"/>
              </a:rPr>
              <a:t>does solve </a:t>
            </a:r>
            <a:r>
              <a:rPr lang="en-US" sz="1800">
                <a:latin typeface="Calibri" pitchFamily="34" charset="0"/>
              </a:rPr>
              <a:t>the bone density problem and helps in other problem areas as well.</a:t>
            </a:r>
          </a:p>
        </p:txBody>
      </p:sp>
      <p:sp>
        <p:nvSpPr>
          <p:cNvPr id="5" name="Rectangle 6"/>
          <p:cNvSpPr txBox="1">
            <a:spLocks noChangeArrowheads="1"/>
          </p:cNvSpPr>
          <p:nvPr/>
        </p:nvSpPr>
        <p:spPr>
          <a:xfrm>
            <a:off x="533400" y="533400"/>
            <a:ext cx="8610600" cy="914400"/>
          </a:xfrm>
          <a:prstGeom prst="rect">
            <a:avLst/>
          </a:prstGeom>
        </p:spPr>
        <p:txBody>
          <a:bodyPr anchor="ctr"/>
          <a:lstStyle/>
          <a:p>
            <a:pPr algn="ctr" fontAlgn="auto">
              <a:spcBef>
                <a:spcPts val="0"/>
              </a:spcBef>
              <a:spcAft>
                <a:spcPts val="0"/>
              </a:spcAft>
              <a:defRPr/>
            </a:pPr>
            <a:r>
              <a:rPr lang="en-US" sz="2400" dirty="0">
                <a:solidFill>
                  <a:srgbClr val="FF6600"/>
                </a:solidFill>
                <a:latin typeface="+mj-lt"/>
                <a:ea typeface="+mj-ea"/>
                <a:cs typeface="+mj-cs"/>
              </a:rPr>
              <a:t>Do You Brush Your Teeth?</a:t>
            </a:r>
          </a:p>
        </p:txBody>
      </p:sp>
      <p:sp>
        <p:nvSpPr>
          <p:cNvPr id="73734" name="TextBox 5"/>
          <p:cNvSpPr txBox="1">
            <a:spLocks noChangeArrowheads="1"/>
          </p:cNvSpPr>
          <p:nvPr/>
        </p:nvSpPr>
        <p:spPr bwMode="auto">
          <a:xfrm>
            <a:off x="1066800" y="6248400"/>
            <a:ext cx="7467600" cy="400050"/>
          </a:xfrm>
          <a:prstGeom prst="rect">
            <a:avLst/>
          </a:prstGeom>
          <a:noFill/>
          <a:ln w="9525">
            <a:noFill/>
            <a:miter lim="800000"/>
            <a:headEnd/>
            <a:tailEnd/>
          </a:ln>
        </p:spPr>
        <p:txBody>
          <a:bodyPr>
            <a:spAutoFit/>
          </a:bodyPr>
          <a:lstStyle/>
          <a:p>
            <a:r>
              <a:rPr lang="en-US" sz="2000" b="1">
                <a:solidFill>
                  <a:srgbClr val="FF0000"/>
                </a:solidFill>
                <a:latin typeface="Calibri" pitchFamily="34" charset="0"/>
              </a:rPr>
              <a:t>Contact your Wellness Manager to get the right solution for you.</a:t>
            </a:r>
          </a:p>
        </p:txBody>
      </p:sp>
    </p:spTree>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2" cstate="print"/>
          <a:srcRect/>
          <a:stretch>
            <a:fillRect/>
          </a:stretch>
        </p:blipFill>
        <p:spPr bwMode="auto">
          <a:xfrm>
            <a:off x="0" y="-26988"/>
            <a:ext cx="10280650" cy="6884988"/>
          </a:xfrm>
          <a:prstGeom prst="rect">
            <a:avLst/>
          </a:prstGeom>
          <a:noFill/>
          <a:ln w="12700">
            <a:noFill/>
            <a:miter lim="800000"/>
            <a:headEnd/>
            <a:tailEnd/>
          </a:ln>
        </p:spPr>
      </p:pic>
      <p:sp>
        <p:nvSpPr>
          <p:cNvPr id="3" name="Rectangle 2"/>
          <p:cNvSpPr/>
          <p:nvPr/>
        </p:nvSpPr>
        <p:spPr>
          <a:xfrm>
            <a:off x="232172" y="5143500"/>
            <a:ext cx="2895018" cy="649695"/>
          </a:xfrm>
          <a:prstGeom prst="rect">
            <a:avLst/>
          </a:prstGeom>
          <a:noFill/>
        </p:spPr>
        <p:txBody>
          <a:bodyPr wrap="none" lIns="64291" tIns="32146" rIns="64291" bIns="32146">
            <a:spAutoFit/>
          </a:bodyPr>
          <a:lstStyle/>
          <a:p>
            <a:pPr>
              <a:defRPr/>
            </a:pPr>
            <a:r>
              <a:rPr lang="en-US" sz="3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itchFamily="18" charset="0"/>
              </a:rPr>
              <a:t>PROACTIVE</a:t>
            </a:r>
          </a:p>
        </p:txBody>
      </p:sp>
      <p:sp>
        <p:nvSpPr>
          <p:cNvPr id="4" name="Rectangle 3"/>
          <p:cNvSpPr/>
          <p:nvPr/>
        </p:nvSpPr>
        <p:spPr>
          <a:xfrm>
            <a:off x="6125765" y="5197078"/>
            <a:ext cx="2569608" cy="649695"/>
          </a:xfrm>
          <a:prstGeom prst="rect">
            <a:avLst/>
          </a:prstGeom>
          <a:noFill/>
        </p:spPr>
        <p:txBody>
          <a:bodyPr wrap="none" lIns="64291" tIns="32146" rIns="64291" bIns="32146">
            <a:spAutoFit/>
          </a:bodyPr>
          <a:lstStyle/>
          <a:p>
            <a:pPr>
              <a:defRPr/>
            </a:pPr>
            <a:r>
              <a:rPr lang="en-US" sz="3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itchFamily="18" charset="0"/>
              </a:rPr>
              <a:t>REACTIVE</a:t>
            </a:r>
          </a:p>
        </p:txBody>
      </p:sp>
    </p:spTree>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5334000" y="914400"/>
            <a:ext cx="3810000" cy="1677988"/>
          </a:xfrm>
          <a:prstGeom prst="rect">
            <a:avLst/>
          </a:prstGeom>
          <a:noFill/>
          <a:ln w="9525">
            <a:noFill/>
            <a:miter lim="800000"/>
            <a:headEnd/>
            <a:tailEnd/>
          </a:ln>
        </p:spPr>
        <p:txBody>
          <a:bodyPr>
            <a:spAutoFit/>
          </a:bodyPr>
          <a:lstStyle/>
          <a:p>
            <a:pPr>
              <a:spcBef>
                <a:spcPct val="50000"/>
              </a:spcBef>
            </a:pPr>
            <a:r>
              <a:rPr lang="en-US" sz="2800" b="1" i="0">
                <a:solidFill>
                  <a:srgbClr val="E5F5FF"/>
                </a:solidFill>
                <a:latin typeface="Arial" pitchFamily="34" charset="0"/>
              </a:rPr>
              <a:t>The ground-breaking innovation in    </a:t>
            </a:r>
            <a:r>
              <a:rPr lang="en-US" sz="4800" b="1" i="0">
                <a:solidFill>
                  <a:srgbClr val="E5F5FF"/>
                </a:solidFill>
                <a:latin typeface="Arial" pitchFamily="34" charset="0"/>
              </a:rPr>
              <a:t>Bone Health</a:t>
            </a:r>
            <a:r>
              <a:rPr lang="en-US" sz="4800" b="1" i="0">
                <a:solidFill>
                  <a:srgbClr val="99CCFF"/>
                </a:solidFill>
                <a:latin typeface="Arial" pitchFamily="34" charset="0"/>
              </a:rPr>
              <a:t> </a:t>
            </a:r>
            <a:r>
              <a:rPr lang="en-US" sz="4800" b="1" i="0">
                <a:solidFill>
                  <a:schemeClr val="bg1"/>
                </a:solidFill>
                <a:latin typeface="Arial" pitchFamily="34" charset="0"/>
              </a:rPr>
              <a:t> </a:t>
            </a:r>
          </a:p>
        </p:txBody>
      </p:sp>
      <p:sp>
        <p:nvSpPr>
          <p:cNvPr id="75779" name="Text Box 3"/>
          <p:cNvSpPr txBox="1">
            <a:spLocks noChangeArrowheads="1"/>
          </p:cNvSpPr>
          <p:nvPr/>
        </p:nvSpPr>
        <p:spPr bwMode="auto">
          <a:xfrm>
            <a:off x="5410200" y="457200"/>
            <a:ext cx="3048000" cy="366713"/>
          </a:xfrm>
          <a:prstGeom prst="rect">
            <a:avLst/>
          </a:prstGeom>
          <a:noFill/>
          <a:ln w="9525">
            <a:noFill/>
            <a:miter lim="800000"/>
            <a:headEnd/>
            <a:tailEnd/>
          </a:ln>
        </p:spPr>
        <p:txBody>
          <a:bodyPr>
            <a:spAutoFit/>
          </a:bodyPr>
          <a:lstStyle/>
          <a:p>
            <a:pPr>
              <a:spcBef>
                <a:spcPct val="50000"/>
              </a:spcBef>
            </a:pPr>
            <a:endParaRPr lang="en-US" sz="1800" i="0">
              <a:latin typeface="Arial" pitchFamily="34" charset="0"/>
            </a:endParaRPr>
          </a:p>
        </p:txBody>
      </p:sp>
      <p:sp>
        <p:nvSpPr>
          <p:cNvPr id="66564" name="Text Box 4"/>
          <p:cNvSpPr txBox="1">
            <a:spLocks noChangeArrowheads="1"/>
          </p:cNvSpPr>
          <p:nvPr/>
        </p:nvSpPr>
        <p:spPr bwMode="auto">
          <a:xfrm>
            <a:off x="7315200" y="2895600"/>
            <a:ext cx="1447800" cy="641350"/>
          </a:xfrm>
          <a:prstGeom prst="rect">
            <a:avLst/>
          </a:prstGeom>
          <a:noFill/>
          <a:ln w="9525">
            <a:noFill/>
            <a:miter lim="800000"/>
            <a:headEnd/>
            <a:tailEnd/>
          </a:ln>
        </p:spPr>
        <p:txBody>
          <a:bodyPr>
            <a:spAutoFit/>
          </a:bodyPr>
          <a:lstStyle/>
          <a:p>
            <a:pPr algn="r">
              <a:spcBef>
                <a:spcPct val="50000"/>
              </a:spcBef>
            </a:pPr>
            <a:r>
              <a:rPr lang="en-US" sz="1800" b="1" i="0">
                <a:solidFill>
                  <a:srgbClr val="FFFF00"/>
                </a:solidFill>
                <a:latin typeface="Arial" pitchFamily="34" charset="0"/>
              </a:rPr>
              <a:t>Discover it. Live it.</a:t>
            </a:r>
          </a:p>
        </p:txBody>
      </p:sp>
      <p:pic>
        <p:nvPicPr>
          <p:cNvPr id="75781" name="Picture 5"/>
          <p:cNvPicPr>
            <a:picLocks noChangeAspect="1" noChangeArrowheads="1"/>
          </p:cNvPicPr>
          <p:nvPr/>
        </p:nvPicPr>
        <p:blipFill>
          <a:blip r:embed="rId3" cstate="print"/>
          <a:srcRect/>
          <a:stretch>
            <a:fillRect/>
          </a:stretch>
        </p:blipFill>
        <p:spPr bwMode="auto">
          <a:xfrm>
            <a:off x="0" y="0"/>
            <a:ext cx="5092700" cy="6858000"/>
          </a:xfrm>
          <a:prstGeom prst="rect">
            <a:avLst/>
          </a:prstGeom>
          <a:noFill/>
          <a:ln w="9525">
            <a:noFill/>
            <a:miter lim="800000"/>
            <a:headEnd/>
            <a:tailEnd/>
          </a:ln>
        </p:spPr>
      </p:pic>
      <p:pic>
        <p:nvPicPr>
          <p:cNvPr id="75782" name="Picture 6"/>
          <p:cNvPicPr>
            <a:picLocks noChangeAspect="1" noChangeArrowheads="1"/>
          </p:cNvPicPr>
          <p:nvPr/>
        </p:nvPicPr>
        <p:blipFill>
          <a:blip r:embed="rId4" cstate="print"/>
          <a:srcRect/>
          <a:stretch>
            <a:fillRect/>
          </a:stretch>
        </p:blipFill>
        <p:spPr bwMode="auto">
          <a:xfrm>
            <a:off x="3505200" y="5178425"/>
            <a:ext cx="2819400" cy="1679575"/>
          </a:xfrm>
          <a:prstGeom prst="rect">
            <a:avLst/>
          </a:prstGeom>
          <a:noFill/>
          <a:ln w="9525">
            <a:noFill/>
            <a:miter lim="800000"/>
            <a:headEnd/>
            <a:tailEnd/>
          </a:ln>
        </p:spPr>
      </p:pic>
      <p:pic>
        <p:nvPicPr>
          <p:cNvPr id="75783" name="Picture 7"/>
          <p:cNvPicPr>
            <a:picLocks noChangeAspect="1" noChangeArrowheads="1"/>
          </p:cNvPicPr>
          <p:nvPr/>
        </p:nvPicPr>
        <p:blipFill>
          <a:blip r:embed="rId5" cstate="print"/>
          <a:srcRect/>
          <a:stretch>
            <a:fillRect/>
          </a:stretch>
        </p:blipFill>
        <p:spPr bwMode="auto">
          <a:xfrm>
            <a:off x="6477000" y="5165725"/>
            <a:ext cx="2667000" cy="16922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p:cTn id="7" dur="1000" fill="hold"/>
                                        <p:tgtEl>
                                          <p:spTgt spid="66562"/>
                                        </p:tgtEl>
                                        <p:attrNameLst>
                                          <p:attrName>ppt_w</p:attrName>
                                        </p:attrNameLst>
                                      </p:cBhvr>
                                      <p:tavLst>
                                        <p:tav tm="0">
                                          <p:val>
                                            <p:fltVal val="0"/>
                                          </p:val>
                                        </p:tav>
                                        <p:tav tm="100000">
                                          <p:val>
                                            <p:strVal val="#ppt_w"/>
                                          </p:val>
                                        </p:tav>
                                      </p:tavLst>
                                    </p:anim>
                                    <p:anim calcmode="lin" valueType="num">
                                      <p:cBhvr>
                                        <p:cTn id="8" dur="1000" fill="hold"/>
                                        <p:tgtEl>
                                          <p:spTgt spid="66562"/>
                                        </p:tgtEl>
                                        <p:attrNameLst>
                                          <p:attrName>ppt_h</p:attrName>
                                        </p:attrNameLst>
                                      </p:cBhvr>
                                      <p:tavLst>
                                        <p:tav tm="0">
                                          <p:val>
                                            <p:fltVal val="0"/>
                                          </p:val>
                                        </p:tav>
                                        <p:tav tm="100000">
                                          <p:val>
                                            <p:strVal val="#ppt_h"/>
                                          </p:val>
                                        </p:tav>
                                      </p:tavLst>
                                    </p:anim>
                                    <p:animEffect transition="in" filter="fade">
                                      <p:cBhvr>
                                        <p:cTn id="9" dur="1000"/>
                                        <p:tgtEl>
                                          <p:spTgt spid="6656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66564"/>
                                        </p:tgtEl>
                                        <p:attrNameLst>
                                          <p:attrName>style.visibility</p:attrName>
                                        </p:attrNameLst>
                                      </p:cBhvr>
                                      <p:to>
                                        <p:strVal val="visible"/>
                                      </p:to>
                                    </p:set>
                                    <p:anim calcmode="lin" valueType="num">
                                      <p:cBhvr>
                                        <p:cTn id="12" dur="1000" fill="hold"/>
                                        <p:tgtEl>
                                          <p:spTgt spid="66564"/>
                                        </p:tgtEl>
                                        <p:attrNameLst>
                                          <p:attrName>ppt_w</p:attrName>
                                        </p:attrNameLst>
                                      </p:cBhvr>
                                      <p:tavLst>
                                        <p:tav tm="0">
                                          <p:val>
                                            <p:strVal val="#ppt_w+.3"/>
                                          </p:val>
                                        </p:tav>
                                        <p:tav tm="100000">
                                          <p:val>
                                            <p:strVal val="#ppt_w"/>
                                          </p:val>
                                        </p:tav>
                                      </p:tavLst>
                                    </p:anim>
                                    <p:anim calcmode="lin" valueType="num">
                                      <p:cBhvr>
                                        <p:cTn id="13" dur="1000" fill="hold"/>
                                        <p:tgtEl>
                                          <p:spTgt spid="66564"/>
                                        </p:tgtEl>
                                        <p:attrNameLst>
                                          <p:attrName>ppt_h</p:attrName>
                                        </p:attrNameLst>
                                      </p:cBhvr>
                                      <p:tavLst>
                                        <p:tav tm="0">
                                          <p:val>
                                            <p:strVal val="#ppt_h"/>
                                          </p:val>
                                        </p:tav>
                                        <p:tav tm="100000">
                                          <p:val>
                                            <p:strVal val="#ppt_h"/>
                                          </p:val>
                                        </p:tav>
                                      </p:tavLst>
                                    </p:anim>
                                    <p:animEffect transition="in" filter="fade">
                                      <p:cBhvr>
                                        <p:cTn id="14" dur="1000"/>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P spid="6656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back_Fotolia_1253356_S"/>
          <p:cNvPicPr>
            <a:picLocks noChangeAspect="1" noChangeArrowheads="1"/>
          </p:cNvPicPr>
          <p:nvPr/>
        </p:nvPicPr>
        <p:blipFill>
          <a:blip r:embed="rId3" cstate="print"/>
          <a:srcRect/>
          <a:stretch>
            <a:fillRect/>
          </a:stretch>
        </p:blipFill>
        <p:spPr bwMode="auto">
          <a:xfrm>
            <a:off x="4724400" y="0"/>
            <a:ext cx="4572000" cy="4665663"/>
          </a:xfrm>
          <a:prstGeom prst="rect">
            <a:avLst/>
          </a:prstGeom>
          <a:noFill/>
          <a:ln w="9525">
            <a:noFill/>
            <a:miter lim="800000"/>
            <a:headEnd/>
            <a:tailEnd/>
          </a:ln>
        </p:spPr>
      </p:pic>
      <p:sp>
        <p:nvSpPr>
          <p:cNvPr id="2" name="Text Box 8"/>
          <p:cNvSpPr txBox="1">
            <a:spLocks noChangeArrowheads="1"/>
          </p:cNvSpPr>
          <p:nvPr/>
        </p:nvSpPr>
        <p:spPr bwMode="auto">
          <a:xfrm>
            <a:off x="228600" y="609600"/>
            <a:ext cx="5257800" cy="3847207"/>
          </a:xfrm>
          <a:prstGeom prst="rect">
            <a:avLst/>
          </a:prstGeom>
          <a:solidFill>
            <a:schemeClr val="tx1"/>
          </a:solidFill>
          <a:ln w="107950">
            <a:solidFill>
              <a:schemeClr val="accent1"/>
            </a:solidFill>
            <a:miter lim="800000"/>
            <a:headEnd/>
            <a:tailEnd/>
          </a:ln>
          <a:scene3d>
            <a:camera prst="orthographicFront"/>
            <a:lightRig rig="threePt" dir="t"/>
          </a:scene3d>
          <a:sp3d/>
        </p:spPr>
        <p:txBody>
          <a:bodyPr>
            <a:spAutoFit/>
          </a:bodyPr>
          <a:lstStyle/>
          <a:p>
            <a:pPr>
              <a:defRPr/>
            </a:pPr>
            <a:r>
              <a:rPr lang="en-US" sz="2400" i="0" dirty="0">
                <a:solidFill>
                  <a:schemeClr val="bg1"/>
                </a:solidFill>
                <a:latin typeface="Times New Roman" pitchFamily="18" charset="0"/>
              </a:rPr>
              <a:t>What if you found… </a:t>
            </a:r>
          </a:p>
          <a:p>
            <a:pPr>
              <a:defRPr/>
            </a:pPr>
            <a:r>
              <a:rPr lang="en-US" sz="2400" i="0" dirty="0">
                <a:solidFill>
                  <a:schemeClr val="bg1"/>
                </a:solidFill>
                <a:latin typeface="Times New Roman" pitchFamily="18" charset="0"/>
              </a:rPr>
              <a:t>     a </a:t>
            </a:r>
            <a:r>
              <a:rPr lang="en-US" sz="2800" b="1" i="0" dirty="0">
                <a:solidFill>
                  <a:schemeClr val="bg1"/>
                </a:solidFill>
                <a:latin typeface="Times New Roman" pitchFamily="18" charset="0"/>
              </a:rPr>
              <a:t>revolutionary, patented,                                                 breakthrough technology        </a:t>
            </a:r>
            <a:r>
              <a:rPr lang="en-US" sz="2800" i="0" dirty="0">
                <a:solidFill>
                  <a:schemeClr val="bg1"/>
                </a:solidFill>
                <a:latin typeface="Times New Roman" pitchFamily="18" charset="0"/>
              </a:rPr>
              <a:t>that </a:t>
            </a:r>
            <a:r>
              <a:rPr lang="en-US" sz="2400" i="0" dirty="0">
                <a:solidFill>
                  <a:schemeClr val="bg1"/>
                </a:solidFill>
                <a:latin typeface="Times New Roman" pitchFamily="18" charset="0"/>
              </a:rPr>
              <a:t>could solve one of</a:t>
            </a:r>
            <a:r>
              <a:rPr lang="en-US" sz="2400" b="1" i="0" dirty="0">
                <a:solidFill>
                  <a:schemeClr val="bg1"/>
                </a:solidFill>
                <a:latin typeface="Times New Roman" pitchFamily="18" charset="0"/>
              </a:rPr>
              <a:t> </a:t>
            </a:r>
            <a:r>
              <a:rPr lang="en-US" sz="2800" b="1" i="0" dirty="0">
                <a:solidFill>
                  <a:schemeClr val="bg1"/>
                </a:solidFill>
                <a:latin typeface="Times New Roman" pitchFamily="18" charset="0"/>
              </a:rPr>
              <a:t>medicines most fundamental challenges, </a:t>
            </a:r>
            <a:r>
              <a:rPr lang="en-US" sz="2800" b="1" dirty="0">
                <a:solidFill>
                  <a:schemeClr val="bg1"/>
                </a:solidFill>
                <a:latin typeface="Times New Roman" pitchFamily="18" charset="0"/>
              </a:rPr>
              <a:t>slow the aging process </a:t>
            </a:r>
            <a:r>
              <a:rPr lang="en-US" sz="2400" i="0" dirty="0">
                <a:solidFill>
                  <a:schemeClr val="bg1"/>
                </a:solidFill>
                <a:latin typeface="Times New Roman" pitchFamily="18" charset="0"/>
              </a:rPr>
              <a:t>and is positioned to be…the </a:t>
            </a:r>
            <a:r>
              <a:rPr lang="en-US" sz="2400" b="1" i="0" u="sng" dirty="0">
                <a:solidFill>
                  <a:schemeClr val="bg1"/>
                </a:solidFill>
                <a:latin typeface="Times New Roman" pitchFamily="18" charset="0"/>
              </a:rPr>
              <a:t>only true </a:t>
            </a:r>
          </a:p>
          <a:p>
            <a:pPr>
              <a:defRPr/>
            </a:pPr>
            <a:r>
              <a:rPr lang="en-US" sz="2400" b="1" i="0" u="sng" dirty="0">
                <a:solidFill>
                  <a:schemeClr val="bg1"/>
                </a:solidFill>
                <a:latin typeface="Times New Roman" pitchFamily="18" charset="0"/>
              </a:rPr>
              <a:t>solution</a:t>
            </a:r>
            <a:r>
              <a:rPr lang="en-US" sz="2400" i="0" dirty="0">
                <a:solidFill>
                  <a:schemeClr val="bg1"/>
                </a:solidFill>
                <a:latin typeface="Times New Roman" pitchFamily="18" charset="0"/>
              </a:rPr>
              <a:t> in a </a:t>
            </a:r>
            <a:r>
              <a:rPr lang="en-US" sz="3200" b="1" i="0" dirty="0">
                <a:solidFill>
                  <a:schemeClr val="bg1"/>
                </a:solidFill>
                <a:latin typeface="Times New Roman" pitchFamily="18" charset="0"/>
              </a:rPr>
              <a:t>$10,400,000,000 </a:t>
            </a:r>
          </a:p>
          <a:p>
            <a:pPr>
              <a:defRPr/>
            </a:pPr>
            <a:r>
              <a:rPr lang="en-US" sz="2400" i="0" dirty="0">
                <a:solidFill>
                  <a:schemeClr val="bg1"/>
                </a:solidFill>
                <a:latin typeface="Times New Roman" pitchFamily="18" charset="0"/>
              </a:rPr>
              <a:t>dollar economy?</a:t>
            </a:r>
            <a:endParaRPr lang="en-US" sz="2400" dirty="0">
              <a:solidFill>
                <a:schemeClr val="bg1"/>
              </a:solidFill>
              <a:latin typeface="Times New Roman" pitchFamily="18" charset="0"/>
            </a:endParaRPr>
          </a:p>
        </p:txBody>
      </p:sp>
      <p:sp>
        <p:nvSpPr>
          <p:cNvPr id="3" name="Text Box 9"/>
          <p:cNvSpPr txBox="1">
            <a:spLocks noChangeArrowheads="1"/>
          </p:cNvSpPr>
          <p:nvPr/>
        </p:nvSpPr>
        <p:spPr bwMode="auto">
          <a:xfrm>
            <a:off x="304800" y="5103813"/>
            <a:ext cx="9601200" cy="1754187"/>
          </a:xfrm>
          <a:prstGeom prst="rect">
            <a:avLst/>
          </a:prstGeom>
          <a:noFill/>
          <a:ln w="9525">
            <a:noFill/>
            <a:miter lim="800000"/>
            <a:headEnd/>
            <a:tailEnd/>
          </a:ln>
          <a:effectLst/>
        </p:spPr>
        <p:txBody>
          <a:bodyPr>
            <a:spAutoFit/>
          </a:bodyPr>
          <a:lstStyle/>
          <a:p>
            <a:pPr>
              <a:defRPr/>
            </a:pPr>
            <a:r>
              <a:rPr lang="en-US" sz="4800" i="0" dirty="0">
                <a:solidFill>
                  <a:srgbClr val="FFC000"/>
                </a:solidFill>
                <a:effectLst>
                  <a:outerShdw blurRad="38100" dist="38100" dir="2700000" algn="tl">
                    <a:srgbClr val="69676D"/>
                  </a:outerShdw>
                </a:effectLst>
                <a:latin typeface="Times New Roman" pitchFamily="18" charset="0"/>
                <a:cs typeface="+mn-cs"/>
              </a:rPr>
              <a:t>Would you seize the opportunity?       </a:t>
            </a:r>
            <a:r>
              <a:rPr lang="en-US" sz="6000" i="0" dirty="0">
                <a:effectLst>
                  <a:outerShdw blurRad="38100" dist="38100" dir="2700000" algn="tl">
                    <a:srgbClr val="69676D"/>
                  </a:outerShdw>
                </a:effectLst>
                <a:latin typeface="Times New Roman" pitchFamily="18" charset="0"/>
                <a:cs typeface="+mn-cs"/>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show="0">
  <p:cSld>
    <p:bg>
      <p:bgPr>
        <a:solidFill>
          <a:schemeClr val="tx1"/>
        </a:solidFill>
        <a:effectLst/>
      </p:bgPr>
    </p:bg>
    <p:spTree>
      <p:nvGrpSpPr>
        <p:cNvPr id="1" name=""/>
        <p:cNvGrpSpPr/>
        <p:nvPr/>
      </p:nvGrpSpPr>
      <p:grpSpPr>
        <a:xfrm>
          <a:off x="0" y="0"/>
          <a:ext cx="0" cy="0"/>
          <a:chOff x="0" y="0"/>
          <a:chExt cx="0" cy="0"/>
        </a:xfrm>
      </p:grpSpPr>
      <p:sp>
        <p:nvSpPr>
          <p:cNvPr id="5126" name="Rectangle 6"/>
          <p:cNvSpPr>
            <a:spLocks noGrp="1" noChangeArrowheads="1"/>
          </p:cNvSpPr>
          <p:nvPr>
            <p:ph type="title"/>
          </p:nvPr>
        </p:nvSpPr>
        <p:spPr>
          <a:xfrm>
            <a:off x="4191000" y="152400"/>
            <a:ext cx="4648200" cy="5715000"/>
          </a:xfrm>
        </p:spPr>
        <p:txBody>
          <a:bodyPr>
            <a:normAutofit fontScale="90000"/>
          </a:bodyPr>
          <a:lstStyle/>
          <a:p>
            <a:pPr fontAlgn="auto">
              <a:spcAft>
                <a:spcPts val="0"/>
              </a:spcAft>
              <a:defRPr/>
            </a:pPr>
            <a:r>
              <a:rPr lang="en-US" dirty="0" smtClean="0"/>
              <a:t>Your </a:t>
            </a:r>
            <a:r>
              <a:rPr lang="en-US" dirty="0"/>
              <a:t>Skeletal System…</a:t>
            </a:r>
            <a:br>
              <a:rPr lang="en-US" dirty="0"/>
            </a:br>
            <a:r>
              <a:rPr lang="en-US" dirty="0" smtClean="0"/>
              <a:t/>
            </a:r>
            <a:br>
              <a:rPr lang="en-US" dirty="0" smtClean="0"/>
            </a:br>
            <a:r>
              <a:rPr lang="en-US" dirty="0" smtClean="0"/>
              <a:t>          </a:t>
            </a:r>
            <a:r>
              <a:rPr lang="en-US" sz="6600" dirty="0">
                <a:solidFill>
                  <a:srgbClr val="FF9966"/>
                </a:solidFill>
              </a:rPr>
              <a:t/>
            </a:r>
            <a:br>
              <a:rPr lang="en-US" sz="6600" dirty="0">
                <a:solidFill>
                  <a:srgbClr val="FF9966"/>
                </a:solidFill>
              </a:rPr>
            </a:br>
            <a:r>
              <a:rPr lang="en-US" sz="6600" dirty="0">
                <a:solidFill>
                  <a:srgbClr val="FF9966"/>
                </a:solidFill>
              </a:rPr>
              <a:t>  Why is it so important?</a:t>
            </a:r>
          </a:p>
        </p:txBody>
      </p:sp>
      <p:pic>
        <p:nvPicPr>
          <p:cNvPr id="4" name="Picture 5" descr="shutterstock_1560767"/>
          <p:cNvPicPr>
            <a:picLocks noChangeAspect="1" noChangeArrowheads="1"/>
          </p:cNvPicPr>
          <p:nvPr/>
        </p:nvPicPr>
        <p:blipFill>
          <a:blip r:embed="rId3" cstate="print"/>
          <a:srcRect/>
          <a:stretch>
            <a:fillRect/>
          </a:stretch>
        </p:blipFill>
        <p:spPr bwMode="auto">
          <a:xfrm>
            <a:off x="381000" y="609600"/>
            <a:ext cx="3867150" cy="5765800"/>
          </a:xfrm>
          <a:prstGeom prst="rect">
            <a:avLst/>
          </a:prstGeom>
          <a:noFill/>
          <a:effectLst>
            <a:innerShdw blurRad="495300" dist="889000" dir="6660000">
              <a:prstClr val="black">
                <a:alpha val="42000"/>
              </a:prstClr>
            </a:innerShdw>
          </a:effectLst>
          <a:scene3d>
            <a:camera prst="orthographicFront">
              <a:rot lat="0" lon="0" rev="0"/>
            </a:camera>
            <a:lightRig rig="threePt" dir="t"/>
          </a:scene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12" descr="shutterstock_1021011"/>
          <p:cNvPicPr>
            <a:picLocks noChangeAspect="1" noChangeArrowheads="1"/>
          </p:cNvPicPr>
          <p:nvPr/>
        </p:nvPicPr>
        <p:blipFill>
          <a:blip r:embed="rId3" cstate="print"/>
          <a:srcRect/>
          <a:stretch>
            <a:fillRect/>
          </a:stretch>
        </p:blipFill>
        <p:spPr bwMode="auto">
          <a:xfrm>
            <a:off x="228600" y="990600"/>
            <a:ext cx="3622675" cy="4876800"/>
          </a:xfrm>
          <a:prstGeom prst="rect">
            <a:avLst/>
          </a:prstGeom>
          <a:noFill/>
          <a:ln w="9525">
            <a:noFill/>
            <a:miter lim="800000"/>
            <a:headEnd/>
            <a:tailEnd/>
          </a:ln>
        </p:spPr>
      </p:pic>
      <p:sp>
        <p:nvSpPr>
          <p:cNvPr id="16387" name="Text Box 2"/>
          <p:cNvSpPr txBox="1">
            <a:spLocks noChangeArrowheads="1"/>
          </p:cNvSpPr>
          <p:nvPr/>
        </p:nvSpPr>
        <p:spPr bwMode="auto">
          <a:xfrm>
            <a:off x="0" y="304800"/>
            <a:ext cx="3810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Healthy OSTEO System</a:t>
            </a:r>
          </a:p>
        </p:txBody>
      </p:sp>
      <p:sp>
        <p:nvSpPr>
          <p:cNvPr id="16388" name="Text Box 3"/>
          <p:cNvSpPr txBox="1">
            <a:spLocks noChangeArrowheads="1"/>
          </p:cNvSpPr>
          <p:nvPr/>
        </p:nvSpPr>
        <p:spPr bwMode="auto">
          <a:xfrm>
            <a:off x="3810000" y="304800"/>
            <a:ext cx="5334000" cy="482600"/>
          </a:xfrm>
          <a:prstGeom prst="rect">
            <a:avLst/>
          </a:prstGeom>
          <a:solidFill>
            <a:schemeClr val="accent1"/>
          </a:solidFill>
          <a:ln w="25400">
            <a:solidFill>
              <a:srgbClr val="0000FF"/>
            </a:solidFill>
            <a:miter lim="800000"/>
            <a:headEnd/>
            <a:tailEnd/>
          </a:ln>
        </p:spPr>
        <p:txBody>
          <a:bodyPr>
            <a:spAutoFit/>
          </a:bodyPr>
          <a:lstStyle/>
          <a:p>
            <a:pPr algn="ctr">
              <a:spcBef>
                <a:spcPct val="50000"/>
              </a:spcBef>
            </a:pPr>
            <a:r>
              <a:rPr lang="en-US" sz="2400" b="1" i="0">
                <a:solidFill>
                  <a:srgbClr val="800000"/>
                </a:solidFill>
                <a:latin typeface="Arial" pitchFamily="34" charset="0"/>
              </a:rPr>
              <a:t>Known Functions</a:t>
            </a:r>
          </a:p>
        </p:txBody>
      </p:sp>
      <p:sp>
        <p:nvSpPr>
          <p:cNvPr id="16389" name="Text Box 8"/>
          <p:cNvSpPr txBox="1">
            <a:spLocks noChangeArrowheads="1"/>
          </p:cNvSpPr>
          <p:nvPr/>
        </p:nvSpPr>
        <p:spPr bwMode="auto">
          <a:xfrm>
            <a:off x="3886200" y="1219200"/>
            <a:ext cx="4876800" cy="701675"/>
          </a:xfrm>
          <a:prstGeom prst="rect">
            <a:avLst/>
          </a:prstGeom>
          <a:noFill/>
          <a:ln w="9525">
            <a:noFill/>
            <a:miter lim="800000"/>
            <a:headEnd/>
            <a:tailEnd/>
          </a:ln>
        </p:spPr>
        <p:txBody>
          <a:bodyPr>
            <a:spAutoFit/>
          </a:bodyPr>
          <a:lstStyle/>
          <a:p>
            <a:pPr>
              <a:spcBef>
                <a:spcPct val="50000"/>
              </a:spcBef>
            </a:pPr>
            <a:r>
              <a:rPr lang="en-US" sz="2000" b="1" i="0">
                <a:latin typeface="Arial" pitchFamily="34" charset="0"/>
              </a:rPr>
              <a:t>The bones create a mechanism allowing </a:t>
            </a:r>
            <a:r>
              <a:rPr lang="en-US" sz="2000" b="1" i="0">
                <a:solidFill>
                  <a:srgbClr val="FFCC00"/>
                </a:solidFill>
                <a:latin typeface="Arial" pitchFamily="34" charset="0"/>
              </a:rPr>
              <a:t>movement and form.</a:t>
            </a:r>
          </a:p>
        </p:txBody>
      </p:sp>
    </p:spTree>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404&quot;&gt;&lt;object type=&quot;3&quot; unique_id=&quot;10405&quot;&gt;&lt;property id=&quot;20148&quot; value=&quot;5&quot;/&gt;&lt;property id=&quot;20300&quot; value=&quot;Slide 1&quot;/&gt;&lt;property id=&quot;20307&quot; value=&quot;404&quot;/&gt;&lt;/object&gt;&lt;object type=&quot;3&quot; unique_id=&quot;10406&quot;&gt;&lt;property id=&quot;20148&quot; value=&quot;5&quot;/&gt;&lt;property id=&quot;20300&quot; value=&quot;Slide 4&quot;/&gt;&lt;property id=&quot;20307&quot; value=&quot;405&quot;/&gt;&lt;/object&gt;&lt;object type=&quot;3&quot; unique_id=&quot;10407&quot;&gt;&lt;property id=&quot;20148&quot; value=&quot;5&quot;/&gt;&lt;property id=&quot;20300&quot; value=&quot;Slide 5&quot;/&gt;&lt;property id=&quot;20307&quot; value=&quot;357&quot;/&gt;&lt;/object&gt;&lt;object type=&quot;3&quot; unique_id=&quot;10408&quot;&gt;&lt;property id=&quot;20148&quot; value=&quot;5&quot;/&gt;&lt;property id=&quot;20300&quot; value=&quot;Slide 6 - &amp;quot;WARNING!&amp;quot;&quot;/&gt;&lt;property id=&quot;20307&quot; value=&quot;328&quot;/&gt;&lt;/object&gt;&lt;object type=&quot;3&quot; unique_id=&quot;10409&quot;&gt;&lt;property id=&quot;20148&quot; value=&quot;5&quot;/&gt;&lt;property id=&quot;20300&quot; value=&quot;Slide 7 - &amp;quot;OsteoWorks&amp;quot;&quot;/&gt;&lt;property id=&quot;20307&quot; value=&quot;276&quot;/&gt;&lt;/object&gt;&lt;object type=&quot;3&quot; unique_id=&quot;10410&quot;&gt;&lt;property id=&quot;20148&quot; value=&quot;5&quot;/&gt;&lt;property id=&quot;20300&quot; value=&quot;Slide 8&quot;/&gt;&lt;property id=&quot;20307&quot; value=&quot;400&quot;/&gt;&lt;/object&gt;&lt;object type=&quot;3&quot; unique_id=&quot;10411&quot;&gt;&lt;property id=&quot;20148&quot; value=&quot;5&quot;/&gt;&lt;property id=&quot;20300&quot; value=&quot;Slide 9&quot;/&gt;&lt;property id=&quot;20307&quot; value=&quot;359&quot;/&gt;&lt;/object&gt;&lt;object type=&quot;3&quot; unique_id=&quot;10412&quot;&gt;&lt;property id=&quot;20148&quot; value=&quot;5&quot;/&gt;&lt;property id=&quot;20300&quot; value=&quot;Slide 10 - &amp;quot;Your Skeletal System…&amp;#x0D;&amp;#x0A;&amp;#x0D;&amp;#x0A;          &amp;#x0D;&amp;#x0A;  Why is it so important?&amp;quot;&quot;/&gt;&lt;property id=&quot;20307&quot; value=&quot;341&quot;/&gt;&lt;/object&gt;&lt;object type=&quot;3&quot; unique_id=&quot;10413&quot;&gt;&lt;property id=&quot;20148&quot; value=&quot;5&quot;/&gt;&lt;property id=&quot;20300&quot; value=&quot;Slide 11&quot;/&gt;&lt;property id=&quot;20307&quot; value=&quot;350&quot;/&gt;&lt;/object&gt;&lt;object type=&quot;3&quot; unique_id=&quot;10414&quot;&gt;&lt;property id=&quot;20148&quot; value=&quot;5&quot;/&gt;&lt;property id=&quot;20300&quot; value=&quot;Slide 12&quot;/&gt;&lt;property id=&quot;20307&quot; value=&quot;364&quot;/&gt;&lt;/object&gt;&lt;object type=&quot;3&quot; unique_id=&quot;10415&quot;&gt;&lt;property id=&quot;20148&quot; value=&quot;5&quot;/&gt;&lt;property id=&quot;20300&quot; value=&quot;Slide 13&quot;/&gt;&lt;property id=&quot;20307&quot; value=&quot;363&quot;/&gt;&lt;/object&gt;&lt;object type=&quot;3&quot; unique_id=&quot;10416&quot;&gt;&lt;property id=&quot;20148&quot; value=&quot;5&quot;/&gt;&lt;property id=&quot;20300&quot; value=&quot;Slide 14&quot;/&gt;&lt;property id=&quot;20307&quot; value=&quot;366&quot;/&gt;&lt;/object&gt;&lt;object type=&quot;3&quot; unique_id=&quot;10417&quot;&gt;&lt;property id=&quot;20148&quot; value=&quot;5&quot;/&gt;&lt;property id=&quot;20300&quot; value=&quot;Slide 15&quot;/&gt;&lt;property id=&quot;20307&quot; value=&quot;365&quot;/&gt;&lt;/object&gt;&lt;object type=&quot;3&quot; unique_id=&quot;10418&quot;&gt;&lt;property id=&quot;20148&quot; value=&quot;5&quot;/&gt;&lt;property id=&quot;20300&quot; value=&quot;Slide 16 - &amp;quot;The Challenge&amp;quot;&quot;/&gt;&lt;property id=&quot;20307&quot; value=&quot;277&quot;/&gt;&lt;/object&gt;&lt;object type=&quot;3&quot; unique_id=&quot;10419&quot;&gt;&lt;property id=&quot;20148&quot; value=&quot;5&quot;/&gt;&lt;property id=&quot;20300&quot; value=&quot;Slide 17 - &amp;quot;We will discuss…&amp;quot;&quot;/&gt;&lt;property id=&quot;20307&quot; value=&quot;260&quot;/&gt;&lt;/object&gt;&lt;object type=&quot;3&quot; unique_id=&quot;10420&quot;&gt;&lt;property id=&quot;20148&quot; value=&quot;5&quot;/&gt;&lt;property id=&quot;20300&quot; value=&quot;Slide 18&quot;/&gt;&lt;property id=&quot;20307&quot; value=&quot;374&quot;/&gt;&lt;/object&gt;&lt;object type=&quot;3&quot; unique_id=&quot;10421&quot;&gt;&lt;property id=&quot;20148&quot; value=&quot;5&quot;/&gt;&lt;property id=&quot;20300&quot; value=&quot;Slide 19&quot;/&gt;&lt;property id=&quot;20307&quot; value=&quot;299&quot;/&gt;&lt;/object&gt;&lt;object type=&quot;3&quot; unique_id=&quot;10422&quot;&gt;&lt;property id=&quot;20148&quot; value=&quot;5&quot;/&gt;&lt;property id=&quot;20300&quot; value=&quot;Slide 20&quot;/&gt;&lt;property id=&quot;20307&quot; value=&quot;371&quot;/&gt;&lt;/object&gt;&lt;object type=&quot;3&quot; unique_id=&quot;10423&quot;&gt;&lt;property id=&quot;20148&quot; value=&quot;5&quot;/&gt;&lt;property id=&quot;20300&quot; value=&quot;Slide 21&quot;/&gt;&lt;property id=&quot;20307&quot; value=&quot;372&quot;/&gt;&lt;/object&gt;&lt;object type=&quot;3&quot; unique_id=&quot;10424&quot;&gt;&lt;property id=&quot;20148&quot; value=&quot;5&quot;/&gt;&lt;property id=&quot;20300&quot; value=&quot;Slide 22&quot;/&gt;&lt;property id=&quot;20307&quot; value=&quot;373&quot;/&gt;&lt;/object&gt;&lt;object type=&quot;3&quot; unique_id=&quot;10425&quot;&gt;&lt;property id=&quot;20148&quot; value=&quot;5&quot;/&gt;&lt;property id=&quot;20300&quot; value=&quot;Slide 23 - &amp;quot;Lifestyle &amp;quot;&quot;/&gt;&lt;property id=&quot;20307&quot; value=&quot;262&quot;/&gt;&lt;/object&gt;&lt;object type=&quot;3&quot; unique_id=&quot;10426&quot;&gt;&lt;property id=&quot;20148&quot; value=&quot;5&quot;/&gt;&lt;property id=&quot;20300&quot; value=&quot;Slide 24 - &amp;quot;Men at Risk&amp;quot;&quot;/&gt;&lt;property id=&quot;20307&quot; value=&quot;339&quot;/&gt;&lt;/object&gt;&lt;object type=&quot;3&quot; unique_id=&quot;10427&quot;&gt;&lt;property id=&quot;20148&quot; value=&quot;5&quot;/&gt;&lt;property id=&quot;20300&quot; value=&quot;Slide 25 - &amp;quot;Osteoporosis…&amp;#x0D;&amp;#x0A;   What does it &amp;#x0D;&amp;#x0A;     mean to you?&amp;quot;&quot;/&gt;&lt;property id=&quot;20307&quot; value=&quot;279&quot;/&gt;&lt;/object&gt;&lt;object type=&quot;3&quot; unique_id=&quot;10428&quot;&gt;&lt;property id=&quot;20148&quot; value=&quot;5&quot;/&gt;&lt;property id=&quot;20300&quot; value=&quot;Slide 26 - &amp;quot;Calcium Supplementation &amp;quot;&quot;/&gt;&lt;property id=&quot;20307&quot; value=&quot;264&quot;/&gt;&lt;/object&gt;&lt;object type=&quot;3&quot; unique_id=&quot;10429&quot;&gt;&lt;property id=&quot;20148&quot; value=&quot;5&quot;/&gt;&lt;property id=&quot;20300&quot; value=&quot;Slide 27 - &amp;quot;Supplements  &amp;quot;&quot;/&gt;&lt;property id=&quot;20307&quot; value=&quot;265&quot;/&gt;&lt;/object&gt;&lt;object type=&quot;3&quot; unique_id=&quot;10430&quot;&gt;&lt;property id=&quot;20148&quot; value=&quot;5&quot;/&gt;&lt;property id=&quot;20300&quot; value=&quot;Slide 28&quot;/&gt;&lt;property id=&quot;20307&quot; value=&quot;376&quot;/&gt;&lt;/object&gt;&lt;object type=&quot;3&quot; unique_id=&quot;10431&quot;&gt;&lt;property id=&quot;20148&quot; value=&quot;5&quot;/&gt;&lt;property id=&quot;20300&quot; value=&quot;Slide 29&quot;/&gt;&lt;property id=&quot;20307&quot; value=&quot;291&quot;/&gt;&lt;/object&gt;&lt;object type=&quot;3&quot; unique_id=&quot;10432&quot;&gt;&lt;property id=&quot;20148&quot; value=&quot;5&quot;/&gt;&lt;property id=&quot;20300&quot; value=&quot;Slide 30&quot;/&gt;&lt;property id=&quot;20307&quot; value=&quot;368&quot;/&gt;&lt;/object&gt;&lt;object type=&quot;3&quot; unique_id=&quot;10433&quot;&gt;&lt;property id=&quot;20148&quot; value=&quot;5&quot;/&gt;&lt;property id=&quot;20300&quot; value=&quot;Slide 31&quot;/&gt;&lt;property id=&quot;20307&quot; value=&quot;369&quot;/&gt;&lt;/object&gt;&lt;object type=&quot;3&quot; unique_id=&quot;10434&quot;&gt;&lt;property id=&quot;20148&quot; value=&quot;5&quot;/&gt;&lt;property id=&quot;20300&quot; value=&quot;Slide 32 - &amp;quot;RISKS of Osteo Drugs&amp;quot;&quot;/&gt;&lt;property id=&quot;20307&quot; value=&quot;278&quot;/&gt;&lt;/object&gt;&lt;object type=&quot;3&quot; unique_id=&quot;10435&quot;&gt;&lt;property id=&quot;20148&quot; value=&quot;5&quot;/&gt;&lt;property id=&quot;20300&quot; value=&quot;Slide 33&quot;/&gt;&lt;property id=&quot;20307&quot; value=&quot;402&quot;/&gt;&lt;/object&gt;&lt;object type=&quot;3&quot; unique_id=&quot;10436&quot;&gt;&lt;property id=&quot;20148&quot; value=&quot;5&quot;/&gt;&lt;property id=&quot;20300&quot; value=&quot;Slide 34&quot;/&gt;&lt;property id=&quot;20307&quot; value=&quot;332&quot;/&gt;&lt;/object&gt;&lt;object type=&quot;3&quot; unique_id=&quot;10437&quot;&gt;&lt;property id=&quot;20148&quot; value=&quot;5&quot;/&gt;&lt;property id=&quot;20300&quot; value=&quot;Slide 35 - &amp;quot;Bone Building Tips (Mercola.com)&amp;quot;&quot;/&gt;&lt;property id=&quot;20307&quot; value=&quot;403&quot;/&gt;&lt;/object&gt;&lt;object type=&quot;3&quot; unique_id=&quot;10438&quot;&gt;&lt;property id=&quot;20148&quot; value=&quot;5&quot;/&gt;&lt;property id=&quot;20300&quot; value=&quot;Slide 36&quot;/&gt;&lt;property id=&quot;20307&quot; value=&quot;295&quot;/&gt;&lt;/object&gt;&lt;object type=&quot;3&quot; unique_id=&quot;10439&quot;&gt;&lt;property id=&quot;20148&quot; value=&quot;5&quot;/&gt;&lt;property id=&quot;20300&quot; value=&quot;Slide 37&quot;/&gt;&lt;property id=&quot;20307&quot; value=&quot;296&quot;/&gt;&lt;/object&gt;&lt;object type=&quot;3&quot; unique_id=&quot;10440&quot;&gt;&lt;property id=&quot;20148&quot; value=&quot;5&quot;/&gt;&lt;property id=&quot;20300&quot; value=&quot;Slide 38&quot;/&gt;&lt;property id=&quot;20307&quot; value=&quot;338&quot;/&gt;&lt;/object&gt;&lt;object type=&quot;3&quot; unique_id=&quot;10441&quot;&gt;&lt;property id=&quot;20148&quot; value=&quot;5&quot;/&gt;&lt;property id=&quot;20300&quot; value=&quot;Slide 39&quot;/&gt;&lt;property id=&quot;20307&quot; value=&quot;273&quot;/&gt;&lt;/object&gt;&lt;object type=&quot;3&quot; unique_id=&quot;10442&quot;&gt;&lt;property id=&quot;20148&quot; value=&quot;5&quot;/&gt;&lt;property id=&quot;20300&quot; value=&quot;Slide 40&quot;/&gt;&lt;property id=&quot;20307&quot; value=&quot;370&quot;/&gt;&lt;/object&gt;&lt;object type=&quot;3&quot; unique_id=&quot;10443&quot;&gt;&lt;property id=&quot;20148&quot; value=&quot;5&quot;/&gt;&lt;property id=&quot;20300&quot; value=&quot;Slide 41 - &amp;quot;The OsteoDenx Difference.&amp;quot;&quot;/&gt;&lt;property id=&quot;20307&quot; value=&quot;267&quot;/&gt;&lt;/object&gt;&lt;object type=&quot;3&quot; unique_id=&quot;10444&quot;&gt;&lt;property id=&quot;20148&quot; value=&quot;5&quot;/&gt;&lt;property id=&quot;20300&quot; value=&quot;Slide 42&quot;/&gt;&lt;property id=&quot;20307&quot; value=&quot;269&quot;/&gt;&lt;/object&gt;&lt;object type=&quot;3&quot; unique_id=&quot;10445&quot;&gt;&lt;property id=&quot;20148&quot; value=&quot;5&quot;/&gt;&lt;property id=&quot;20300&quot; value=&quot;Slide 43 - &amp;quot;OsteoDenx  &amp;#x0D;&amp;#x0A;    Syno-Portin Technology&amp;quot;&quot;/&gt;&lt;property id=&quot;20307&quot; value=&quot;270&quot;/&gt;&lt;/object&gt;&lt;object type=&quot;3&quot; unique_id=&quot;10446&quot;&gt;&lt;property id=&quot;20148&quot; value=&quot;5&quot;/&gt;&lt;property id=&quot;20300&quot; value=&quot;Slide 44&quot;/&gt;&lt;property id=&quot;20307&quot; value=&quot;271&quot;/&gt;&lt;/object&gt;&lt;object type=&quot;3&quot; unique_id=&quot;10447&quot;&gt;&lt;property id=&quot;20148&quot; value=&quot;5&quot;/&gt;&lt;property id=&quot;20300&quot; value=&quot;Slide 45&quot;/&gt;&lt;property id=&quot;20307&quot; value=&quot;300&quot;/&gt;&lt;/object&gt;&lt;object type=&quot;3&quot; unique_id=&quot;10448&quot;&gt;&lt;property id=&quot;20148&quot; value=&quot;5&quot;/&gt;&lt;property id=&quot;20300&quot; value=&quot;Slide 46&quot;/&gt;&lt;property id=&quot;20307&quot; value=&quot;375&quot;/&gt;&lt;/object&gt;&lt;object type=&quot;3&quot; unique_id=&quot;10449&quot;&gt;&lt;property id=&quot;20148&quot; value=&quot;5&quot;/&gt;&lt;property id=&quot;20300&quot; value=&quot;Slide 47 - &amp;quot;&amp;#x0D;&amp;#x0A;Osteoporosis International; 2009, Jan 27. &amp;quot;&quot;/&gt;&lt;property id=&quot;20307&quot; value=&quot;288&quot;/&gt;&lt;/object&gt;&lt;object type=&quot;3&quot; unique_id=&quot;10450&quot;&gt;&lt;property id=&quot;20148&quot; value=&quot;5&quot;/&gt;&lt;property id=&quot;20300&quot; value=&quot;Slide 48&quot;/&gt;&lt;property id=&quot;20307&quot; value=&quot;353&quot;/&gt;&lt;/object&gt;&lt;object type=&quot;3&quot; unique_id=&quot;10451&quot;&gt;&lt;property id=&quot;20148&quot; value=&quot;5&quot;/&gt;&lt;property id=&quot;20300&quot; value=&quot;Slide 49&quot;/&gt;&lt;property id=&quot;20307&quot; value=&quot;354&quot;/&gt;&lt;/object&gt;&lt;object type=&quot;3&quot; unique_id=&quot;10452&quot;&gt;&lt;property id=&quot;20148&quot; value=&quot;5&quot;/&gt;&lt;property id=&quot;20300&quot; value=&quot;Slide 50&quot;/&gt;&lt;property id=&quot;20307&quot; value=&quot;352&quot;/&gt;&lt;/object&gt;&lt;object type=&quot;3&quot; unique_id=&quot;10453&quot;&gt;&lt;property id=&quot;20148&quot; value=&quot;5&quot;/&gt;&lt;property id=&quot;20300&quot; value=&quot;Slide 51&quot;/&gt;&lt;property id=&quot;20307&quot; value=&quot;401&quot;/&gt;&lt;/object&gt;&lt;object type=&quot;3&quot; unique_id=&quot;10454&quot;&gt;&lt;property id=&quot;20148&quot; value=&quot;5&quot;/&gt;&lt;property id=&quot;20300&quot; value=&quot;Slide 52&quot;/&gt;&lt;property id=&quot;20307&quot; value=&quot;331&quot;/&gt;&lt;/object&gt;&lt;object type=&quot;3&quot; unique_id=&quot;10455&quot;&gt;&lt;property id=&quot;20148&quot; value=&quot;5&quot;/&gt;&lt;property id=&quot;20300&quot; value=&quot;Slide 53&quot;/&gt;&lt;property id=&quot;20307&quot; value=&quot;351&quot;/&gt;&lt;/object&gt;&lt;object type=&quot;3&quot; unique_id=&quot;10456&quot;&gt;&lt;property id=&quot;20148&quot; value=&quot;5&quot;/&gt;&lt;property id=&quot;20300&quot; value=&quot;Slide 54 - &amp;quot;Bio-Replenishment&amp;#x0D;&amp;#x0A;         Solutions&amp;quot;&quot;/&gt;&lt;property id=&quot;20307&quot; value=&quot;395&quot;/&gt;&lt;/object&gt;&lt;object type=&quot;3&quot; unique_id=&quot;10457&quot;&gt;&lt;property id=&quot;20148&quot; value=&quot;5&quot;/&gt;&lt;property id=&quot;20300&quot; value=&quot;Slide 55 - &amp;quot;Bio-Replenishment&amp;#x0D;&amp;#x0A;         Solutions&amp;quot;&quot;/&gt;&lt;property id=&quot;20307&quot; value=&quot;394&quot;/&gt;&lt;/object&gt;&lt;object type=&quot;3&quot; unique_id=&quot;10458&quot;&gt;&lt;property id=&quot;20148&quot; value=&quot;5&quot;/&gt;&lt;property id=&quot;20300&quot; value=&quot;Slide 56 - &amp;quot;Bio-Replenishment&amp;#x0D;&amp;#x0A;         Solutions&amp;quot;&quot;/&gt;&lt;property id=&quot;20307&quot; value=&quot;282&quot;/&gt;&lt;/object&gt;&lt;object type=&quot;3&quot; unique_id=&quot;10459&quot;&gt;&lt;property id=&quot;20148&quot; value=&quot;5&quot;/&gt;&lt;property id=&quot;20300&quot; value=&quot;Slide 57 - &amp;quot;Bone Wealth                                                                                            Opportunity&quot;/&gt;&lt;property id=&quot;20307&quot; value=&quot;340&quot;/&gt;&lt;/object&gt;&lt;object type=&quot;3&quot; unique_id=&quot;10460&quot;&gt;&lt;property id=&quot;20148&quot; value=&quot;5&quot;/&gt;&lt;property id=&quot;20300&quot; value=&quot;Slide 58&quot;/&gt;&lt;property id=&quot;20307&quot; value=&quot;397&quot;/&gt;&lt;/object&gt;&lt;object type=&quot;3&quot; unique_id=&quot;10461&quot;&gt;&lt;property id=&quot;20148&quot; value=&quot;5&quot;/&gt;&lt;property id=&quot;20300&quot; value=&quot;Slide 59&quot;/&gt;&lt;property id=&quot;20307&quot; value=&quot;323&quot;/&gt;&lt;/object&gt;&lt;object type=&quot;3&quot; unique_id=&quot;10462&quot;&gt;&lt;property id=&quot;20148&quot; value=&quot;5&quot;/&gt;&lt;property id=&quot;20300&quot; value=&quot;Slide 60&quot;/&gt;&lt;property id=&quot;20307&quot; value=&quot;322&quot;/&gt;&lt;/object&gt;&lt;object type=&quot;3&quot; unique_id=&quot;10463&quot;&gt;&lt;property id=&quot;20148&quot; value=&quot;5&quot;/&gt;&lt;property id=&quot;20300&quot; value=&quot;Slide 61&quot;/&gt;&lt;property id=&quot;20307&quot; value=&quot;377&quot;/&gt;&lt;/object&gt;&lt;object type=&quot;3&quot; unique_id=&quot;10464&quot;&gt;&lt;property id=&quot;20148&quot; value=&quot;5&quot;/&gt;&lt;property id=&quot;20300&quot; value=&quot;Slide 62&quot;/&gt;&lt;property id=&quot;20307&quot; value=&quot;398&quot;/&gt;&lt;/object&gt;&lt;object type=&quot;3&quot; unique_id=&quot;10465&quot;&gt;&lt;property id=&quot;20148&quot; value=&quot;5&quot;/&gt;&lt;property id=&quot;20300&quot; value=&quot;Slide 63 - &amp;quot;Timing…&amp;quot;&quot;/&gt;&lt;property id=&quot;20307&quot; value=&quot;399&quot;/&gt;&lt;/object&gt;&lt;object type=&quot;3&quot; unique_id=&quot;10466&quot;&gt;&lt;property id=&quot;20148&quot; value=&quot;5&quot;/&gt;&lt;property id=&quot;20300&quot; value=&quot;Slide 64 - &amp;quot;Fast Track to Silver&amp;#x0D;&amp;#x0A;Your Freedom Path:&amp;quot;&quot;/&gt;&lt;property id=&quot;20307&quot; value=&quot;324&quot;/&gt;&lt;/object&gt;&lt;object type=&quot;3&quot; unique_id=&quot;10467&quot;&gt;&lt;property id=&quot;20148&quot; value=&quot;5&quot;/&gt;&lt;property id=&quot;20300&quot; value=&quot;Slide 65 - &amp;quot;We Have a Choice&amp;quot;&quot;/&gt;&lt;property id=&quot;20307&quot; value=&quot;329&quot;/&gt;&lt;/object&gt;&lt;object type=&quot;3&quot; unique_id=&quot;10468&quot;&gt;&lt;property id=&quot;20148&quot; value=&quot;5&quot;/&gt;&lt;property id=&quot;20300&quot; value=&quot;Slide 66 - &amp;quot;Create Your Own Stimulus Package…&amp;quot;&quot;/&gt;&lt;property id=&quot;20307&quot; value=&quot;325&quot;/&gt;&lt;/object&gt;&lt;object type=&quot;3&quot; unique_id=&quot;10469&quot;&gt;&lt;property id=&quot;20148&quot; value=&quot;5&quot;/&gt;&lt;property id=&quot;20300&quot; value=&quot;Slide 67 - &amp;quot;Be Proactive In your Bone Health&amp;quot;&quot;/&gt;&lt;property id=&quot;20307&quot; value=&quot;356&quot;/&gt;&lt;/object&gt;&lt;object type=&quot;3&quot; unique_id=&quot;10470&quot;&gt;&lt;property id=&quot;20148&quot; value=&quot;5&quot;/&gt;&lt;property id=&quot;20300&quot; value=&quot;Slide 68&quot;/&gt;&lt;property id=&quot;20307&quot; value=&quot;396&quot;/&gt;&lt;/object&gt;&lt;object type=&quot;3&quot; unique_id=&quot;10471&quot;&gt;&lt;property id=&quot;20148&quot; value=&quot;5&quot;/&gt;&lt;property id=&quot;20300&quot; value=&quot;Slide 69&quot;/&gt;&lt;property id=&quot;20307&quot; value=&quot;298&quot;/&gt;&lt;/object&gt;&lt;object type=&quot;3&quot; unique_id=&quot;10610&quot;&gt;&lt;property id=&quot;20148&quot; value=&quot;5&quot;/&gt;&lt;property id=&quot;20300&quot; value=&quot;Slide 3&quot;/&gt;&lt;property id=&quot;20307&quot; value=&quot;406&quot;/&gt;&lt;/object&gt;&lt;object type=&quot;3&quot; unique_id=&quot;11116&quot;&gt;&lt;property id=&quot;20148&quot; value=&quot;5&quot;/&gt;&lt;property id=&quot;20300&quot; value=&quot;Slide 2&quot;/&gt;&lt;property id=&quot;20307&quot; value=&quot;407&quot;/&gt;&lt;/object&gt;&lt;/object&gt;&lt;object type=&quot;8&quot; unique_id=&quot;10540&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22205</TotalTime>
  <Words>2548</Words>
  <Application>Microsoft Office PowerPoint</Application>
  <PresentationFormat>On-screen Show (4:3)</PresentationFormat>
  <Paragraphs>516</Paragraphs>
  <Slides>66</Slides>
  <Notes>61</Notes>
  <HiddenSlides>36</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68" baseType="lpstr">
      <vt:lpstr>Apex</vt:lpstr>
      <vt:lpstr>Bitmap Image</vt:lpstr>
      <vt:lpstr>PowerPoint Presentation</vt:lpstr>
      <vt:lpstr>PowerPoint Presentation</vt:lpstr>
      <vt:lpstr>PowerPoint Presentation</vt:lpstr>
      <vt:lpstr>WARNING!</vt:lpstr>
      <vt:lpstr>OsteoWorks</vt:lpstr>
      <vt:lpstr>PowerPoint Presentation</vt:lpstr>
      <vt:lpstr>PowerPoint Presentation</vt:lpstr>
      <vt:lpstr>Your Skeletal System…               Why is it so important?</vt:lpstr>
      <vt:lpstr>PowerPoint Presentation</vt:lpstr>
      <vt:lpstr>PowerPoint Presentation</vt:lpstr>
      <vt:lpstr>PowerPoint Presentation</vt:lpstr>
      <vt:lpstr>PowerPoint Presentation</vt:lpstr>
      <vt:lpstr>PowerPoint Presentation</vt:lpstr>
      <vt:lpstr>The Challenge</vt:lpstr>
      <vt:lpstr>We will discuss…</vt:lpstr>
      <vt:lpstr>PowerPoint Presentation</vt:lpstr>
      <vt:lpstr>PowerPoint Presentation</vt:lpstr>
      <vt:lpstr>PowerPoint Presentation</vt:lpstr>
      <vt:lpstr>PowerPoint Presentation</vt:lpstr>
      <vt:lpstr>PowerPoint Presentation</vt:lpstr>
      <vt:lpstr>Lifestyle </vt:lpstr>
      <vt:lpstr>Men at Risk</vt:lpstr>
      <vt:lpstr>Osteoporosis…    What does it       mean to you?</vt:lpstr>
      <vt:lpstr>Calcium Supplementation </vt:lpstr>
      <vt:lpstr>Supplements  </vt:lpstr>
      <vt:lpstr>PowerPoint Presentation</vt:lpstr>
      <vt:lpstr>PowerPoint Presentation</vt:lpstr>
      <vt:lpstr>PowerPoint Presentation</vt:lpstr>
      <vt:lpstr>PowerPoint Presentation</vt:lpstr>
      <vt:lpstr>RISKS of Osteo Drugs</vt:lpstr>
      <vt:lpstr>PowerPoint Presentation</vt:lpstr>
      <vt:lpstr>PowerPoint Presentation</vt:lpstr>
      <vt:lpstr>Bone Building Tips (Mercola.com)</vt:lpstr>
      <vt:lpstr>PowerPoint Presentation</vt:lpstr>
      <vt:lpstr>PowerPoint Presentation</vt:lpstr>
      <vt:lpstr>PowerPoint Presentation</vt:lpstr>
      <vt:lpstr>PowerPoint Presentation</vt:lpstr>
      <vt:lpstr>PowerPoint Presentation</vt:lpstr>
      <vt:lpstr>The OsteoDenx Difference.</vt:lpstr>
      <vt:lpstr>PowerPoint Presentation</vt:lpstr>
      <vt:lpstr>OsteoDenx       Syno-Portin Technology</vt:lpstr>
      <vt:lpstr>PowerPoint Presentation</vt:lpstr>
      <vt:lpstr>PowerPoint Presentation</vt:lpstr>
      <vt:lpstr>PowerPoint Presentation</vt:lpstr>
      <vt:lpstr> Osteoporosis International; 2009, Jan 27. </vt:lpstr>
      <vt:lpstr>PowerPoint Presentation</vt:lpstr>
      <vt:lpstr>PowerPoint Presentation</vt:lpstr>
      <vt:lpstr>PowerPoint Presentation</vt:lpstr>
      <vt:lpstr>PowerPoint Presentation</vt:lpstr>
      <vt:lpstr>PowerPoint Presentation</vt:lpstr>
      <vt:lpstr>PowerPoint Presentation</vt:lpstr>
      <vt:lpstr>Bio-Replenishment          Solutions</vt:lpstr>
      <vt:lpstr>Bio-Replenishment          Solutions</vt:lpstr>
      <vt:lpstr>Bio-Replenishment          Solutions</vt:lpstr>
      <vt:lpstr>Bone Wealth                                                                                            Opportunity</vt:lpstr>
      <vt:lpstr>PowerPoint Presentation</vt:lpstr>
      <vt:lpstr>PowerPoint Presentation</vt:lpstr>
      <vt:lpstr>PowerPoint Presentation</vt:lpstr>
      <vt:lpstr>PowerPoint Presentation</vt:lpstr>
      <vt:lpstr>Timing…</vt:lpstr>
      <vt:lpstr>Fast Track to Silver Your Freedom Path:</vt:lpstr>
      <vt:lpstr>We Have a Choice</vt:lpstr>
      <vt:lpstr>Create Your Own Stimulus Package…</vt:lpstr>
      <vt:lpstr>Be Proactive In your Bone Health</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Brody's Office</dc:creator>
  <cp:lastModifiedBy>Steve</cp:lastModifiedBy>
  <cp:revision>155</cp:revision>
  <cp:lastPrinted>1601-01-01T00:00:00Z</cp:lastPrinted>
  <dcterms:created xsi:type="dcterms:W3CDTF">2007-08-24T13:50:07Z</dcterms:created>
  <dcterms:modified xsi:type="dcterms:W3CDTF">2015-05-05T13:47:40Z</dcterms:modified>
</cp:coreProperties>
</file>